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bold.fntdata"/><Relationship Id="rId6" Type="http://schemas.openxmlformats.org/officeDocument/2006/relationships/slide" Target="slides/slide1.xml"/><Relationship Id="rId18"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ges.bsigroup.com/l/35972/2024-03-18/3t7mjr2?mc_cid=d31ef3f3a3&amp;mc_eid=7cccb8bcf8&amp;mc_cid=27161ea2b8&amp;mc_eid=UNIQIDv"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sitiveimpactevents.com/resources/iso-20121-2024-enabling-a-sustainable-event-industry?mc_cid=27161ea2b8&amp;mc_eid=UNIQI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c96fce95d7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c96fce95d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96fce95d7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96fce95d7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14C59"/>
                </a:solidFill>
              </a:rPr>
              <a:t>To learn more about ISO 20121:2024 join the launch event on April 22nd (registration link </a:t>
            </a:r>
            <a:r>
              <a:rPr lang="en" sz="1400" u="sng">
                <a:solidFill>
                  <a:srgbClr val="1155CC"/>
                </a:solidFill>
                <a:hlinkClick r:id="rId2">
                  <a:extLst>
                    <a:ext uri="{A12FA001-AC4F-418D-AE19-62706E023703}">
                      <ahyp:hlinkClr val="tx"/>
                    </a:ext>
                  </a:extLst>
                </a:hlinkClick>
              </a:rPr>
              <a:t>https://pages.bsigroup.com/l/35972/2024-03-18/3t7mjr2?mc_cid=d31ef3f3a3&amp;mc_eid=7cccb8bcf8&amp;mc_cid=27161ea2b8&amp;mc_eid=UNIQIDv</a:t>
            </a:r>
            <a:r>
              <a:rPr lang="en" sz="1400">
                <a:solidFill>
                  <a:srgbClr val="314C59"/>
                </a:solidFill>
              </a:rPr>
              <a:t>)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c96fce95d7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c96fce95d7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400">
                <a:solidFill>
                  <a:srgbClr val="314C59"/>
                </a:solidFill>
              </a:rPr>
              <a:t>Don't worry if you can not make the launch webinar because between April 22nd- May 22nd Positive Impact have curated a virtual engagement area with resources to help event professionals and Heads of Sustainability learn more about ISO 20121. </a:t>
            </a:r>
            <a:endParaRPr sz="1400">
              <a:solidFill>
                <a:srgbClr val="314C59"/>
              </a:solidFill>
            </a:endParaRPr>
          </a:p>
          <a:p>
            <a:pPr indent="0" lvl="0" marL="0" rtl="0" algn="l">
              <a:lnSpc>
                <a:spcPct val="90000"/>
              </a:lnSpc>
              <a:spcBef>
                <a:spcPts val="0"/>
              </a:spcBef>
              <a:spcAft>
                <a:spcPts val="0"/>
              </a:spcAft>
              <a:buNone/>
            </a:pPr>
            <a:r>
              <a:t/>
            </a:r>
            <a:endParaRPr sz="1400">
              <a:solidFill>
                <a:srgbClr val="314C59"/>
              </a:solidFill>
            </a:endParaRPr>
          </a:p>
          <a:p>
            <a:pPr indent="0" lvl="0" marL="0" rtl="0" algn="l">
              <a:lnSpc>
                <a:spcPct val="90000"/>
              </a:lnSpc>
              <a:spcBef>
                <a:spcPts val="0"/>
              </a:spcBef>
              <a:spcAft>
                <a:spcPts val="0"/>
              </a:spcAft>
              <a:buNone/>
            </a:pPr>
            <a:r>
              <a:rPr lang="en" sz="1400">
                <a:solidFill>
                  <a:srgbClr val="314C59"/>
                </a:solidFill>
              </a:rPr>
              <a:t>You can register here</a:t>
            </a:r>
            <a:r>
              <a:rPr lang="en" sz="1400">
                <a:solidFill>
                  <a:srgbClr val="314C59"/>
                </a:solidFill>
                <a:highlight>
                  <a:srgbClr val="FFFFFF"/>
                </a:highlight>
              </a:rPr>
              <a:t> </a:t>
            </a:r>
            <a:endParaRPr sz="1400">
              <a:solidFill>
                <a:srgbClr val="314C59"/>
              </a:solidFill>
              <a:highlight>
                <a:srgbClr val="FFFFFF"/>
              </a:highlight>
            </a:endParaRPr>
          </a:p>
          <a:p>
            <a:pPr indent="0" lvl="0" marL="0" rtl="0" algn="l">
              <a:lnSpc>
                <a:spcPct val="90000"/>
              </a:lnSpc>
              <a:spcBef>
                <a:spcPts val="0"/>
              </a:spcBef>
              <a:spcAft>
                <a:spcPts val="0"/>
              </a:spcAft>
              <a:buNone/>
            </a:pPr>
            <a:r>
              <a:t/>
            </a:r>
            <a:endParaRPr sz="1400">
              <a:solidFill>
                <a:srgbClr val="314C59"/>
              </a:solidFill>
            </a:endParaRPr>
          </a:p>
          <a:p>
            <a:pPr indent="0" lvl="0" marL="0" rtl="0" algn="l">
              <a:lnSpc>
                <a:spcPct val="90000"/>
              </a:lnSpc>
              <a:spcBef>
                <a:spcPts val="0"/>
              </a:spcBef>
              <a:spcAft>
                <a:spcPts val="0"/>
              </a:spcAft>
              <a:buClr>
                <a:schemeClr val="dk1"/>
              </a:buClr>
              <a:buSzPts val="1100"/>
              <a:buFont typeface="Arial"/>
              <a:buNone/>
            </a:pPr>
            <a:r>
              <a:rPr lang="en" sz="1400">
                <a:solidFill>
                  <a:srgbClr val="314C59"/>
                </a:solidFill>
              </a:rPr>
              <a:t> </a:t>
            </a:r>
            <a:r>
              <a:rPr lang="en" sz="1400" u="sng">
                <a:solidFill>
                  <a:srgbClr val="1155CC"/>
                </a:solidFill>
                <a:hlinkClick r:id="rId2">
                  <a:extLst>
                    <a:ext uri="{A12FA001-AC4F-418D-AE19-62706E023703}">
                      <ahyp:hlinkClr val="tx"/>
                    </a:ext>
                  </a:extLst>
                </a:hlinkClick>
              </a:rPr>
              <a:t>https://www.positiveimpactevents.com/resources/iso-20121-2024-enabling-a-sustainable-event-industry?mc_cid=27161ea2b8&amp;mc_eid=UNIQID</a:t>
            </a:r>
            <a:r>
              <a:rPr lang="en" sz="1400">
                <a:solidFill>
                  <a:srgbClr val="314C59"/>
                </a:solidFill>
              </a:rPr>
              <a:t> </a:t>
            </a:r>
            <a:endParaRPr sz="1400">
              <a:solidFill>
                <a:srgbClr val="314C5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96fce95d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96fce95d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1400">
              <a:solidFill>
                <a:srgbClr val="314C59"/>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c96fce95d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c96fce95d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14C59"/>
                </a:solidFill>
              </a:rPr>
              <a:t>As one of over 2,000 global Positive Impact Ambassadors from over 60 countries I regularly receive powerpoints from the Positive Impact team which I can use to share insight with the aim of advancing sustainability in the event sector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96fce95d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96fce95d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14C59"/>
                </a:solidFill>
              </a:rPr>
              <a:t>On Wednesday 3rd April the revision of ISO 20121:2024 launched. </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What is ISO 20121? It is a framework to follow so that sustainability is considered at every decision point in your event.</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Lets watch a short animation to learn more</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96fce95d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c96fce95d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96fce95d7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c96fce95d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314C59"/>
              </a:solidFill>
              <a:highlight>
                <a:srgbClr val="FFFFFF"/>
              </a:highlight>
            </a:endParaRPr>
          </a:p>
          <a:p>
            <a:pPr indent="0" lvl="0" marL="0" rtl="0" algn="l">
              <a:spcBef>
                <a:spcPts val="0"/>
              </a:spcBef>
              <a:spcAft>
                <a:spcPts val="0"/>
              </a:spcAft>
              <a:buNone/>
            </a:pPr>
            <a:r>
              <a:rPr lang="en" sz="1400">
                <a:solidFill>
                  <a:srgbClr val="314C59"/>
                </a:solidFill>
              </a:rPr>
              <a:t>As a Positive Impact Ambassador I receive regular resources so I can use my voice to advance sustainability within the event sector. </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While I am not an ISO 20121 expert I can share some great information with you today because the Positive Impact community have been involved in the revision process. </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For example Positive Impact CEO chaired the project committee for the revision and the global Positive Impact community received resources to be able to give input via national standard bodies and liaisons</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96fce95d7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96fce95d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14C59"/>
                </a:solidFill>
              </a:rPr>
              <a:t> ISO 20121:2024 has increased focus on: Climate Change, Human Rights, Legacy </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What is different with the revision of ISO 20121:2024? There is an increased focus on climate change, human rights and legacy. </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ISO have net zero guidelines, a collaboration with the Race to Zero and all ISO standards are having an increased focus on climate change </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ISO 20121:2024 includes a guidance annex on considering human and child rights when planning and delivering an event which was co written by Unicef UK and Positive Impact ISO 20121:2024 references legacy in new ways for example the sustainability policy should now include a commitment to assess and report on </a:t>
            </a:r>
            <a:r>
              <a:rPr lang="en" sz="1400">
                <a:solidFill>
                  <a:srgbClr val="314C59"/>
                </a:solidFill>
              </a:rPr>
              <a:t>achievements</a:t>
            </a:r>
            <a:r>
              <a:rPr lang="en" sz="1400">
                <a:solidFill>
                  <a:srgbClr val="314C59"/>
                </a:solidFill>
              </a:rPr>
              <a:t>, lessons learnt and where appropriate wider outcomes. </a:t>
            </a:r>
            <a:endParaRPr sz="1400">
              <a:solidFill>
                <a:srgbClr val="314C59"/>
              </a:solidFill>
            </a:endParaRPr>
          </a:p>
          <a:p>
            <a:pPr indent="0" lvl="0" marL="0" rtl="0" algn="l">
              <a:spcBef>
                <a:spcPts val="0"/>
              </a:spcBef>
              <a:spcAft>
                <a:spcPts val="0"/>
              </a:spcAft>
              <a:buNone/>
            </a:pPr>
            <a:r>
              <a:t/>
            </a:r>
            <a:endParaRPr sz="1400">
              <a:solidFill>
                <a:srgbClr val="314C59"/>
              </a:solidFill>
            </a:endParaRPr>
          </a:p>
          <a:p>
            <a:pPr indent="0" lvl="0" marL="0" rtl="0" algn="l">
              <a:spcBef>
                <a:spcPts val="0"/>
              </a:spcBef>
              <a:spcAft>
                <a:spcPts val="0"/>
              </a:spcAft>
              <a:buNone/>
            </a:pPr>
            <a:r>
              <a:rPr lang="en" sz="1400">
                <a:solidFill>
                  <a:srgbClr val="314C59"/>
                </a:solidFill>
              </a:rPr>
              <a:t>Lets watch 3 short animations to bring these areas of focus to life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96fce95d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96fce95d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Race to Zero 5th P</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96fce95d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c96fce95d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Understanding Human Rights</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c96fce95d7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c96fce95d7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How</a:t>
            </a:r>
            <a:r>
              <a:rPr lang="en" sz="1400"/>
              <a:t> to imagine the future of the event </a:t>
            </a:r>
            <a:r>
              <a:rPr lang="en" sz="1400"/>
              <a:t>industry</a:t>
            </a:r>
            <a:r>
              <a:rPr lang="en" sz="1400"/>
              <a:t> accelerating the Sustainable Development Goals</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50" name="Shape 50"/>
        <p:cNvGrpSpPr/>
        <p:nvPr/>
      </p:nvGrpSpPr>
      <p:grpSpPr>
        <a:xfrm>
          <a:off x="0" y="0"/>
          <a:ext cx="0" cy="0"/>
          <a:chOff x="0" y="0"/>
          <a:chExt cx="0" cy="0"/>
        </a:xfrm>
      </p:grpSpPr>
      <p:sp>
        <p:nvSpPr>
          <p:cNvPr id="51" name="Google Shape;51;p13"/>
          <p:cNvSpPr txBox="1"/>
          <p:nvPr>
            <p:ph type="title"/>
          </p:nvPr>
        </p:nvSpPr>
        <p:spPr>
          <a:xfrm>
            <a:off x="1143000" y="841772"/>
            <a:ext cx="6858000" cy="1790700"/>
          </a:xfrm>
          <a:prstGeom prst="rect">
            <a:avLst/>
          </a:prstGeom>
          <a:noFill/>
          <a:ln>
            <a:noFill/>
          </a:ln>
        </p:spPr>
        <p:txBody>
          <a:bodyPr anchorCtr="0" anchor="b" bIns="34275" lIns="34275" spcFirstLastPara="1" rIns="34275" wrap="square" tIns="34275">
            <a:normAutofit/>
          </a:bodyPr>
          <a:lstStyle>
            <a:lvl1pPr lvl="0" rtl="0" algn="ctr">
              <a:lnSpc>
                <a:spcPct val="90000"/>
              </a:lnSpc>
              <a:spcBef>
                <a:spcPts val="0"/>
              </a:spcBef>
              <a:spcAft>
                <a:spcPts val="0"/>
              </a:spcAft>
              <a:buClr>
                <a:srgbClr val="000000"/>
              </a:buClr>
              <a:buSzPts val="4500"/>
              <a:buFont typeface="Calibri"/>
              <a:buNone/>
              <a:defRPr sz="4500"/>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sp>
        <p:nvSpPr>
          <p:cNvPr id="52" name="Google Shape;52;p13"/>
          <p:cNvSpPr txBox="1"/>
          <p:nvPr>
            <p:ph idx="1" type="body"/>
          </p:nvPr>
        </p:nvSpPr>
        <p:spPr>
          <a:xfrm>
            <a:off x="1143000" y="2701528"/>
            <a:ext cx="6858000" cy="1241700"/>
          </a:xfrm>
          <a:prstGeom prst="rect">
            <a:avLst/>
          </a:prstGeom>
          <a:noFill/>
          <a:ln>
            <a:noFill/>
          </a:ln>
        </p:spPr>
        <p:txBody>
          <a:bodyPr anchorCtr="0" anchor="t" bIns="34275" lIns="34275" spcFirstLastPara="1" rIns="34275" wrap="square" tIns="34275">
            <a:normAutofit/>
          </a:bodyPr>
          <a:lstStyle>
            <a:lvl1pPr indent="-228600" lvl="0" marL="457200" rtl="0" algn="ctr">
              <a:lnSpc>
                <a:spcPct val="90000"/>
              </a:lnSpc>
              <a:spcBef>
                <a:spcPts val="800"/>
              </a:spcBef>
              <a:spcAft>
                <a:spcPts val="0"/>
              </a:spcAft>
              <a:buClr>
                <a:srgbClr val="000000"/>
              </a:buClr>
              <a:buSzPts val="1800"/>
              <a:buFont typeface="Calibri"/>
              <a:buNone/>
              <a:defRPr sz="1800"/>
            </a:lvl1pPr>
            <a:lvl2pPr indent="-228600" lvl="1" marL="914400" rtl="0" algn="ctr">
              <a:lnSpc>
                <a:spcPct val="90000"/>
              </a:lnSpc>
              <a:spcBef>
                <a:spcPts val="800"/>
              </a:spcBef>
              <a:spcAft>
                <a:spcPts val="0"/>
              </a:spcAft>
              <a:buClr>
                <a:srgbClr val="000000"/>
              </a:buClr>
              <a:buSzPts val="1800"/>
              <a:buFont typeface="Calibri"/>
              <a:buNone/>
              <a:defRPr sz="1800"/>
            </a:lvl2pPr>
            <a:lvl3pPr indent="-228600" lvl="2" marL="1371600" rtl="0" algn="ctr">
              <a:lnSpc>
                <a:spcPct val="90000"/>
              </a:lnSpc>
              <a:spcBef>
                <a:spcPts val="800"/>
              </a:spcBef>
              <a:spcAft>
                <a:spcPts val="0"/>
              </a:spcAft>
              <a:buClr>
                <a:srgbClr val="000000"/>
              </a:buClr>
              <a:buSzPts val="1800"/>
              <a:buFont typeface="Calibri"/>
              <a:buNone/>
              <a:defRPr sz="1800"/>
            </a:lvl3pPr>
            <a:lvl4pPr indent="-228600" lvl="3" marL="1828800" rtl="0" algn="ctr">
              <a:lnSpc>
                <a:spcPct val="90000"/>
              </a:lnSpc>
              <a:spcBef>
                <a:spcPts val="800"/>
              </a:spcBef>
              <a:spcAft>
                <a:spcPts val="0"/>
              </a:spcAft>
              <a:buClr>
                <a:srgbClr val="000000"/>
              </a:buClr>
              <a:buSzPts val="1800"/>
              <a:buFont typeface="Calibri"/>
              <a:buNone/>
              <a:defRPr sz="1800"/>
            </a:lvl4pPr>
            <a:lvl5pPr indent="-228600" lvl="4" marL="2286000" rtl="0" algn="ctr">
              <a:lnSpc>
                <a:spcPct val="90000"/>
              </a:lnSpc>
              <a:spcBef>
                <a:spcPts val="800"/>
              </a:spcBef>
              <a:spcAft>
                <a:spcPts val="0"/>
              </a:spcAft>
              <a:buClr>
                <a:srgbClr val="000000"/>
              </a:buClr>
              <a:buSzPts val="1800"/>
              <a:buFont typeface="Calibri"/>
              <a:buNone/>
              <a:defRPr sz="1800"/>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53" name="Google Shape;53;p13"/>
          <p:cNvSpPr txBox="1"/>
          <p:nvPr>
            <p:ph idx="12" type="sldNum"/>
          </p:nvPr>
        </p:nvSpPr>
        <p:spPr>
          <a:xfrm>
            <a:off x="8321384" y="4811071"/>
            <a:ext cx="194100" cy="207900"/>
          </a:xfrm>
          <a:prstGeom prst="rect">
            <a:avLst/>
          </a:prstGeom>
          <a:noFill/>
          <a:ln>
            <a:noFill/>
          </a:ln>
        </p:spPr>
        <p:txBody>
          <a:bodyPr anchorCtr="0" anchor="ctr" bIns="34275" lIns="34275" spcFirstLastPara="1" rIns="34275" wrap="square" tIns="34275">
            <a:spAutoFit/>
          </a:bodyPr>
          <a:lstStyle>
            <a:lvl1pPr indent="0" lvl="0" marL="0" rt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rt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rt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rt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rt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rt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rt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rt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rt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hyperlink" Target="https://pages.bsigroup.com/l/35972/2024-03-18/3t7mjr2?mc_cid=d31ef3f3a3&amp;mc_eid=7cccb8bcf8&amp;mc_cid=27161ea2b8&amp;mc_eid=UNIQIDv" TargetMode="External"/><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positiveimpactevents.com/resources/iso-20121-2024-enabling-a-sustainable-event-industry?mc_cid=27161ea2b8&amp;mc_eid=UNIQID" TargetMode="External"/><Relationship Id="rId4" Type="http://schemas.openxmlformats.org/officeDocument/2006/relationships/image" Target="../media/image10.png"/><Relationship Id="rId5"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www.youtube.com/watch?v=75ynfxmcXwU" TargetMode="External"/><Relationship Id="rId5" Type="http://schemas.openxmlformats.org/officeDocument/2006/relationships/image" Target="../media/image3.jp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BMrn3avtyXk" TargetMode="External"/><Relationship Id="rId4" Type="http://schemas.openxmlformats.org/officeDocument/2006/relationships/image" Target="../media/image4.jp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6.pn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www.youtube.com/watch?v=8bqcmOSNfzs" TargetMode="External"/><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www.youtube.com/watch?v=GKBrBBXhUx8" TargetMode="External"/><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www.youtube.com/watch?v=IobX_u1bvvc" TargetMode="External"/><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type="title"/>
          </p:nvPr>
        </p:nvSpPr>
        <p:spPr>
          <a:xfrm>
            <a:off x="62103" y="2016073"/>
            <a:ext cx="9019800" cy="1665300"/>
          </a:xfrm>
          <a:prstGeom prst="rect">
            <a:avLst/>
          </a:prstGeom>
          <a:noFill/>
          <a:ln>
            <a:noFill/>
          </a:ln>
        </p:spPr>
        <p:txBody>
          <a:bodyPr anchorCtr="0" anchor="b" bIns="34275" lIns="34275" spcFirstLastPara="1" rIns="34275" wrap="square" tIns="34275">
            <a:noAutofit/>
          </a:bodyPr>
          <a:lstStyle/>
          <a:p>
            <a:pPr indent="0" lvl="0" marL="0" marR="0" rtl="0" algn="ctr">
              <a:lnSpc>
                <a:spcPct val="90000"/>
              </a:lnSpc>
              <a:spcBef>
                <a:spcPts val="0"/>
              </a:spcBef>
              <a:spcAft>
                <a:spcPts val="0"/>
              </a:spcAft>
              <a:buClr>
                <a:srgbClr val="91C35D"/>
              </a:buClr>
              <a:buSzPts val="5200"/>
              <a:buFont typeface="Helvetica Neue"/>
              <a:buNone/>
            </a:pPr>
            <a:r>
              <a:rPr b="1" lang="en" sz="4200">
                <a:solidFill>
                  <a:srgbClr val="90C45D"/>
                </a:solidFill>
              </a:rPr>
              <a:t>ISO 20121:2024</a:t>
            </a:r>
            <a:endParaRPr b="1" sz="4200">
              <a:solidFill>
                <a:srgbClr val="90C45D"/>
              </a:solidFill>
            </a:endParaRPr>
          </a:p>
          <a:p>
            <a:pPr indent="0" lvl="0" marL="0" marR="0" rtl="0" algn="ctr">
              <a:lnSpc>
                <a:spcPct val="90000"/>
              </a:lnSpc>
              <a:spcBef>
                <a:spcPts val="0"/>
              </a:spcBef>
              <a:spcAft>
                <a:spcPts val="0"/>
              </a:spcAft>
              <a:buClr>
                <a:srgbClr val="91C35D"/>
              </a:buClr>
              <a:buSzPts val="5200"/>
              <a:buFont typeface="Helvetica Neue"/>
              <a:buNone/>
            </a:pPr>
            <a:r>
              <a:rPr b="1" lang="en" sz="4200">
                <a:solidFill>
                  <a:srgbClr val="90C45D"/>
                </a:solidFill>
              </a:rPr>
              <a:t>Resources to support you to use your voice to champion the creation of a sustainable event sector.</a:t>
            </a:r>
            <a:endParaRPr b="1" sz="4200">
              <a:solidFill>
                <a:srgbClr val="90C45D"/>
              </a:solidFill>
            </a:endParaRPr>
          </a:p>
        </p:txBody>
      </p:sp>
      <p:sp>
        <p:nvSpPr>
          <p:cNvPr id="59" name="Google Shape;59;p14"/>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Content Placeholder 11" id="60" name="Google Shape;60;p14"/>
          <p:cNvPicPr preferRelativeResize="0"/>
          <p:nvPr/>
        </p:nvPicPr>
        <p:blipFill rotWithShape="1">
          <a:blip r:embed="rId3">
            <a:alphaModFix/>
          </a:blip>
          <a:srcRect b="22986" l="0" r="0" t="21275"/>
          <a:stretch/>
        </p:blipFill>
        <p:spPr>
          <a:xfrm>
            <a:off x="7190825" y="96446"/>
            <a:ext cx="1818325" cy="101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135" name="Google Shape;135;p23"/>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id="136" name="Google Shape;136;p23"/>
          <p:cNvPicPr preferRelativeResize="0"/>
          <p:nvPr/>
        </p:nvPicPr>
        <p:blipFill>
          <a:blip r:embed="rId3">
            <a:alphaModFix/>
          </a:blip>
          <a:stretch>
            <a:fillRect/>
          </a:stretch>
        </p:blipFill>
        <p:spPr>
          <a:xfrm>
            <a:off x="1135048" y="475124"/>
            <a:ext cx="6470226" cy="3314100"/>
          </a:xfrm>
          <a:prstGeom prst="rect">
            <a:avLst/>
          </a:prstGeom>
          <a:noFill/>
          <a:ln cap="flat" cmpd="sng" w="38100">
            <a:solidFill>
              <a:srgbClr val="90C45D"/>
            </a:solidFill>
            <a:prstDash val="solid"/>
            <a:round/>
            <a:headEnd len="sm" w="sm" type="none"/>
            <a:tailEnd len="sm" w="sm" type="none"/>
          </a:ln>
          <a:effectLst>
            <a:outerShdw blurRad="57150" rotWithShape="0" algn="bl" dir="5400000" dist="19050">
              <a:srgbClr val="000000">
                <a:alpha val="50000"/>
              </a:srgbClr>
            </a:outerShdw>
          </a:effectLst>
        </p:spPr>
      </p:pic>
      <p:sp>
        <p:nvSpPr>
          <p:cNvPr id="137" name="Google Shape;137;p23"/>
          <p:cNvSpPr txBox="1"/>
          <p:nvPr/>
        </p:nvSpPr>
        <p:spPr>
          <a:xfrm>
            <a:off x="1369875" y="3838250"/>
            <a:ext cx="6470100" cy="7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4"/>
              </a:rPr>
              <a:t>Click here to register</a:t>
            </a:r>
            <a:endParaRPr sz="1800">
              <a:solidFill>
                <a:schemeClr val="dk2"/>
              </a:solidFill>
            </a:endParaRPr>
          </a:p>
        </p:txBody>
      </p:sp>
      <p:pic>
        <p:nvPicPr>
          <p:cNvPr descr="Content Placeholder 11" id="138" name="Google Shape;138;p23"/>
          <p:cNvPicPr preferRelativeResize="0"/>
          <p:nvPr/>
        </p:nvPicPr>
        <p:blipFill rotWithShape="1">
          <a:blip r:embed="rId5">
            <a:alphaModFix/>
          </a:blip>
          <a:srcRect b="22986" l="0" r="0" t="21275"/>
          <a:stretch/>
        </p:blipFill>
        <p:spPr>
          <a:xfrm>
            <a:off x="7765882" y="40363"/>
            <a:ext cx="1288666" cy="7182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4" name="Google Shape;144;p24"/>
          <p:cNvSpPr txBox="1"/>
          <p:nvPr/>
        </p:nvSpPr>
        <p:spPr>
          <a:xfrm>
            <a:off x="452325" y="4311050"/>
            <a:ext cx="57120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Click here to register</a:t>
            </a:r>
            <a:endParaRPr sz="1800">
              <a:solidFill>
                <a:schemeClr val="dk2"/>
              </a:solidFill>
            </a:endParaRPr>
          </a:p>
        </p:txBody>
      </p:sp>
      <p:pic>
        <p:nvPicPr>
          <p:cNvPr id="145" name="Google Shape;145;p24"/>
          <p:cNvPicPr preferRelativeResize="0"/>
          <p:nvPr/>
        </p:nvPicPr>
        <p:blipFill>
          <a:blip r:embed="rId4">
            <a:alphaModFix/>
          </a:blip>
          <a:stretch>
            <a:fillRect/>
          </a:stretch>
        </p:blipFill>
        <p:spPr>
          <a:xfrm>
            <a:off x="680925" y="228600"/>
            <a:ext cx="7313551" cy="3703194"/>
          </a:xfrm>
          <a:prstGeom prst="rect">
            <a:avLst/>
          </a:prstGeom>
          <a:no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46" name="Google Shape;146;p24"/>
          <p:cNvSpPr txBox="1"/>
          <p:nvPr/>
        </p:nvSpPr>
        <p:spPr>
          <a:xfrm>
            <a:off x="10338700" y="3799475"/>
            <a:ext cx="744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descr="Content Placeholder 11" id="147" name="Google Shape;147;p24"/>
          <p:cNvPicPr preferRelativeResize="0"/>
          <p:nvPr/>
        </p:nvPicPr>
        <p:blipFill rotWithShape="1">
          <a:blip r:embed="rId5">
            <a:alphaModFix/>
          </a:blip>
          <a:srcRect b="22986" l="0" r="0" t="21275"/>
          <a:stretch/>
        </p:blipFill>
        <p:spPr>
          <a:xfrm>
            <a:off x="7765882" y="40363"/>
            <a:ext cx="1288666" cy="7182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53" name="Google Shape;153;p25"/>
          <p:cNvSpPr txBox="1"/>
          <p:nvPr/>
        </p:nvSpPr>
        <p:spPr>
          <a:xfrm>
            <a:off x="10338700" y="3799475"/>
            <a:ext cx="744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54" name="Google Shape;154;p25"/>
          <p:cNvSpPr txBox="1"/>
          <p:nvPr/>
        </p:nvSpPr>
        <p:spPr>
          <a:xfrm>
            <a:off x="139475" y="3964800"/>
            <a:ext cx="871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0C45D"/>
                </a:solidFill>
              </a:rPr>
              <a:t>© </a:t>
            </a:r>
            <a:r>
              <a:rPr lang="en" sz="1200">
                <a:solidFill>
                  <a:srgbClr val="90C45D"/>
                </a:solidFill>
              </a:rPr>
              <a:t>2024 Positive Impact. These materials and all associated materials for ISO 20121 Implementation course are the property of Positive Impact Events. No modifications, modification or reuse in any form for any other purpose is allowed without written permission from Positive Impact Events.</a:t>
            </a:r>
            <a:endParaRPr sz="1200">
              <a:solidFill>
                <a:srgbClr val="90C45D"/>
              </a:solidFill>
            </a:endParaRPr>
          </a:p>
        </p:txBody>
      </p:sp>
      <p:sp>
        <p:nvSpPr>
          <p:cNvPr id="155" name="Google Shape;155;p25"/>
          <p:cNvSpPr txBox="1"/>
          <p:nvPr/>
        </p:nvSpPr>
        <p:spPr>
          <a:xfrm>
            <a:off x="215550" y="413550"/>
            <a:ext cx="7254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91C35D"/>
                </a:solidFill>
                <a:latin typeface="Helvetica Neue"/>
                <a:ea typeface="Helvetica Neue"/>
                <a:cs typeface="Helvetica Neue"/>
                <a:sym typeface="Helvetica Neue"/>
              </a:rPr>
              <a:t>We hope this insight in to the </a:t>
            </a:r>
            <a:r>
              <a:rPr lang="en" sz="2600">
                <a:solidFill>
                  <a:srgbClr val="91C35D"/>
                </a:solidFill>
                <a:latin typeface="Helvetica Neue"/>
                <a:ea typeface="Helvetica Neue"/>
                <a:cs typeface="Helvetica Neue"/>
                <a:sym typeface="Helvetica Neue"/>
              </a:rPr>
              <a:t>revision</a:t>
            </a:r>
            <a:r>
              <a:rPr lang="en" sz="2600">
                <a:solidFill>
                  <a:srgbClr val="91C35D"/>
                </a:solidFill>
                <a:latin typeface="Helvetica Neue"/>
                <a:ea typeface="Helvetica Neue"/>
                <a:cs typeface="Helvetica Neue"/>
                <a:sym typeface="Helvetica Neue"/>
              </a:rPr>
              <a:t> of iso 2024 has insp u than you for being in action for the global event </a:t>
            </a:r>
            <a:endParaRPr b="1" sz="6200">
              <a:solidFill>
                <a:srgbClr val="91C35D"/>
              </a:solidFill>
            </a:endParaRPr>
          </a:p>
        </p:txBody>
      </p:sp>
      <p:pic>
        <p:nvPicPr>
          <p:cNvPr descr="Content Placeholder 11" id="156" name="Google Shape;156;p25"/>
          <p:cNvPicPr preferRelativeResize="0"/>
          <p:nvPr/>
        </p:nvPicPr>
        <p:blipFill rotWithShape="1">
          <a:blip r:embed="rId3">
            <a:alphaModFix/>
          </a:blip>
          <a:srcRect b="22986" l="0" r="0" t="21275"/>
          <a:stretch/>
        </p:blipFill>
        <p:spPr>
          <a:xfrm>
            <a:off x="7765882" y="40363"/>
            <a:ext cx="1288666" cy="7182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66" name="Google Shape;66;p15"/>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Google Shape;191;p24" id="67" name="Google Shape;67;p15"/>
          <p:cNvPicPr preferRelativeResize="0"/>
          <p:nvPr/>
        </p:nvPicPr>
        <p:blipFill rotWithShape="1">
          <a:blip r:embed="rId3">
            <a:alphaModFix/>
          </a:blip>
          <a:srcRect b="0" l="0" r="0" t="0"/>
          <a:stretch/>
        </p:blipFill>
        <p:spPr>
          <a:xfrm>
            <a:off x="6785325" y="1964350"/>
            <a:ext cx="1922025" cy="1932400"/>
          </a:xfrm>
          <a:prstGeom prst="rect">
            <a:avLst/>
          </a:prstGeom>
          <a:noFill/>
          <a:ln>
            <a:noFill/>
          </a:ln>
        </p:spPr>
      </p:pic>
      <p:pic>
        <p:nvPicPr>
          <p:cNvPr id="68" name="Google Shape;68;p15" title="Positive Impact Ambassadors">
            <a:hlinkClick r:id="rId4"/>
          </p:cNvPr>
          <p:cNvPicPr preferRelativeResize="0"/>
          <p:nvPr/>
        </p:nvPicPr>
        <p:blipFill>
          <a:blip r:embed="rId5">
            <a:alphaModFix/>
          </a:blip>
          <a:stretch>
            <a:fillRect/>
          </a:stretch>
        </p:blipFill>
        <p:spPr>
          <a:xfrm>
            <a:off x="680550" y="1421575"/>
            <a:ext cx="5561425" cy="3128300"/>
          </a:xfrm>
          <a:prstGeom prst="rect">
            <a:avLst/>
          </a:prstGeom>
          <a:noFill/>
          <a:ln>
            <a:noFill/>
          </a:ln>
        </p:spPr>
      </p:pic>
      <p:sp>
        <p:nvSpPr>
          <p:cNvPr id="69" name="Google Shape;69;p15"/>
          <p:cNvSpPr txBox="1"/>
          <p:nvPr/>
        </p:nvSpPr>
        <p:spPr>
          <a:xfrm>
            <a:off x="90450" y="576025"/>
            <a:ext cx="719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91C35D"/>
                </a:solidFill>
              </a:rPr>
              <a:t>I am a Positive Impact Ambassador</a:t>
            </a:r>
            <a:endParaRPr/>
          </a:p>
        </p:txBody>
      </p:sp>
      <p:pic>
        <p:nvPicPr>
          <p:cNvPr descr="Content Placeholder 11" id="70" name="Google Shape;70;p15"/>
          <p:cNvPicPr preferRelativeResize="0"/>
          <p:nvPr/>
        </p:nvPicPr>
        <p:blipFill rotWithShape="1">
          <a:blip r:embed="rId6">
            <a:alphaModFix/>
          </a:blip>
          <a:srcRect b="22986" l="0" r="0" t="21275"/>
          <a:stretch/>
        </p:blipFill>
        <p:spPr>
          <a:xfrm>
            <a:off x="7765882" y="40363"/>
            <a:ext cx="1288666" cy="7182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76" name="Google Shape;76;p16"/>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id="77" name="Google Shape;77;p16"/>
          <p:cNvPicPr preferRelativeResize="0"/>
          <p:nvPr/>
        </p:nvPicPr>
        <p:blipFill>
          <a:blip r:embed="rId3">
            <a:alphaModFix/>
          </a:blip>
          <a:stretch>
            <a:fillRect/>
          </a:stretch>
        </p:blipFill>
        <p:spPr>
          <a:xfrm>
            <a:off x="278950" y="266700"/>
            <a:ext cx="8532536" cy="3895469"/>
          </a:xfrm>
          <a:prstGeom prst="rect">
            <a:avLst/>
          </a:prstGeom>
          <a:noFill/>
          <a:ln cap="flat" cmpd="sng" w="38100">
            <a:solidFill>
              <a:srgbClr val="90C45D"/>
            </a:solidFill>
            <a:prstDash val="solid"/>
            <a:round/>
            <a:headEnd len="sm" w="sm" type="none"/>
            <a:tailEnd len="sm" w="sm" type="none"/>
          </a:ln>
          <a:effectLst>
            <a:outerShdw blurRad="57150" rotWithShape="0" algn="bl" dir="5400000" dist="19050">
              <a:srgbClr val="000000">
                <a:alpha val="50000"/>
              </a:srgbClr>
            </a:outerShdw>
          </a:effectLst>
        </p:spPr>
      </p:pic>
      <p:pic>
        <p:nvPicPr>
          <p:cNvPr descr="Content Placeholder 11" id="78" name="Google Shape;78;p16"/>
          <p:cNvPicPr preferRelativeResize="0"/>
          <p:nvPr/>
        </p:nvPicPr>
        <p:blipFill rotWithShape="1">
          <a:blip r:embed="rId4">
            <a:alphaModFix/>
          </a:blip>
          <a:srcRect b="22986" l="0" r="0" t="21275"/>
          <a:stretch/>
        </p:blipFill>
        <p:spPr>
          <a:xfrm>
            <a:off x="7765882" y="40363"/>
            <a:ext cx="1288666" cy="7182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84" name="Google Shape;84;p17"/>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Understanding ISO 20121 - 2024 edit" id="85" name="Google Shape;85;p17" title="Understanding ISO 20121 (2024 edit)">
            <a:hlinkClick r:id="rId3"/>
          </p:cNvPr>
          <p:cNvPicPr preferRelativeResize="0"/>
          <p:nvPr/>
        </p:nvPicPr>
        <p:blipFill>
          <a:blip r:embed="rId4">
            <a:alphaModFix/>
          </a:blip>
          <a:stretch>
            <a:fillRect/>
          </a:stretch>
        </p:blipFill>
        <p:spPr>
          <a:xfrm>
            <a:off x="1219200" y="731950"/>
            <a:ext cx="6709900" cy="3774325"/>
          </a:xfrm>
          <a:prstGeom prst="rect">
            <a:avLst/>
          </a:prstGeom>
          <a:noFill/>
          <a:ln>
            <a:noFill/>
          </a:ln>
        </p:spPr>
      </p:pic>
      <p:pic>
        <p:nvPicPr>
          <p:cNvPr descr="Content Placeholder 11" id="86" name="Google Shape;86;p17"/>
          <p:cNvPicPr preferRelativeResize="0"/>
          <p:nvPr/>
        </p:nvPicPr>
        <p:blipFill rotWithShape="1">
          <a:blip r:embed="rId5">
            <a:alphaModFix/>
          </a:blip>
          <a:srcRect b="22986" l="0" r="0" t="21275"/>
          <a:stretch/>
        </p:blipFill>
        <p:spPr>
          <a:xfrm>
            <a:off x="7765882" y="40363"/>
            <a:ext cx="1288666" cy="7182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92" name="Google Shape;92;p18"/>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id="93" name="Google Shape;93;p18"/>
          <p:cNvPicPr preferRelativeResize="0"/>
          <p:nvPr/>
        </p:nvPicPr>
        <p:blipFill rotWithShape="1">
          <a:blip r:embed="rId3">
            <a:alphaModFix/>
          </a:blip>
          <a:srcRect b="18267" l="0" r="13434" t="0"/>
          <a:stretch/>
        </p:blipFill>
        <p:spPr>
          <a:xfrm>
            <a:off x="5873824" y="2649275"/>
            <a:ext cx="2914074" cy="1835125"/>
          </a:xfrm>
          <a:prstGeom prst="rect">
            <a:avLst/>
          </a:prstGeom>
          <a:noFill/>
          <a:ln cap="flat" cmpd="sng" w="38100">
            <a:solidFill>
              <a:srgbClr val="90C45D"/>
            </a:solidFill>
            <a:prstDash val="solid"/>
            <a:round/>
            <a:headEnd len="sm" w="sm" type="none"/>
            <a:tailEnd len="sm" w="sm" type="none"/>
          </a:ln>
          <a:effectLst>
            <a:outerShdw blurRad="57150" rotWithShape="0" algn="bl" dir="5400000" dist="19050">
              <a:srgbClr val="000000">
                <a:alpha val="50000"/>
              </a:srgbClr>
            </a:outerShdw>
          </a:effectLst>
        </p:spPr>
      </p:pic>
      <p:pic>
        <p:nvPicPr>
          <p:cNvPr id="94" name="Google Shape;94;p18"/>
          <p:cNvPicPr preferRelativeResize="0"/>
          <p:nvPr/>
        </p:nvPicPr>
        <p:blipFill>
          <a:blip r:embed="rId4">
            <a:alphaModFix/>
          </a:blip>
          <a:stretch>
            <a:fillRect/>
          </a:stretch>
        </p:blipFill>
        <p:spPr>
          <a:xfrm>
            <a:off x="178250" y="624013"/>
            <a:ext cx="5018054" cy="3895469"/>
          </a:xfrm>
          <a:prstGeom prst="rect">
            <a:avLst/>
          </a:prstGeom>
          <a:noFill/>
          <a:ln cap="flat" cmpd="sng" w="38100">
            <a:solidFill>
              <a:srgbClr val="90C45D"/>
            </a:solidFill>
            <a:prstDash val="solid"/>
            <a:round/>
            <a:headEnd len="sm" w="sm" type="none"/>
            <a:tailEnd len="sm" w="sm" type="none"/>
          </a:ln>
          <a:effectLst>
            <a:outerShdw blurRad="57150" rotWithShape="0" algn="bl" dir="5400000" dist="19050">
              <a:srgbClr val="000000">
                <a:alpha val="50000"/>
              </a:srgbClr>
            </a:outerShdw>
          </a:effectLst>
        </p:spPr>
      </p:pic>
      <p:sp>
        <p:nvSpPr>
          <p:cNvPr id="95" name="Google Shape;95;p18"/>
          <p:cNvSpPr txBox="1"/>
          <p:nvPr/>
        </p:nvSpPr>
        <p:spPr>
          <a:xfrm>
            <a:off x="5815525" y="1646350"/>
            <a:ext cx="2914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91C35D"/>
                </a:solidFill>
              </a:rPr>
              <a:t>Positive Impact CEO - Fiona Pelham</a:t>
            </a:r>
            <a:endParaRPr sz="2200"/>
          </a:p>
        </p:txBody>
      </p:sp>
      <p:pic>
        <p:nvPicPr>
          <p:cNvPr descr="Content Placeholder 11" id="96" name="Google Shape;96;p18"/>
          <p:cNvPicPr preferRelativeResize="0"/>
          <p:nvPr/>
        </p:nvPicPr>
        <p:blipFill rotWithShape="1">
          <a:blip r:embed="rId5">
            <a:alphaModFix/>
          </a:blip>
          <a:srcRect b="22986" l="0" r="0" t="21275"/>
          <a:stretch/>
        </p:blipFill>
        <p:spPr>
          <a:xfrm>
            <a:off x="7765882" y="40363"/>
            <a:ext cx="1288666" cy="7182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102" name="Google Shape;102;p19"/>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Content Placeholder 11" id="103" name="Google Shape;103;p19"/>
          <p:cNvPicPr preferRelativeResize="0"/>
          <p:nvPr/>
        </p:nvPicPr>
        <p:blipFill rotWithShape="1">
          <a:blip r:embed="rId3">
            <a:alphaModFix/>
          </a:blip>
          <a:srcRect b="22986" l="0" r="0" t="21275"/>
          <a:stretch/>
        </p:blipFill>
        <p:spPr>
          <a:xfrm>
            <a:off x="7765882" y="40363"/>
            <a:ext cx="1288666" cy="718243"/>
          </a:xfrm>
          <a:prstGeom prst="rect">
            <a:avLst/>
          </a:prstGeom>
          <a:noFill/>
          <a:ln>
            <a:noFill/>
          </a:ln>
        </p:spPr>
      </p:pic>
      <p:pic>
        <p:nvPicPr>
          <p:cNvPr id="104" name="Google Shape;104;p19"/>
          <p:cNvPicPr preferRelativeResize="0"/>
          <p:nvPr/>
        </p:nvPicPr>
        <p:blipFill>
          <a:blip r:embed="rId4">
            <a:alphaModFix/>
          </a:blip>
          <a:stretch>
            <a:fillRect/>
          </a:stretch>
        </p:blipFill>
        <p:spPr>
          <a:xfrm>
            <a:off x="152400" y="929083"/>
            <a:ext cx="2781200" cy="2765025"/>
          </a:xfrm>
          <a:prstGeom prst="rect">
            <a:avLst/>
          </a:prstGeom>
          <a:noFill/>
          <a:ln>
            <a:noFill/>
          </a:ln>
        </p:spPr>
      </p:pic>
      <p:pic>
        <p:nvPicPr>
          <p:cNvPr id="105" name="Google Shape;105;p19"/>
          <p:cNvPicPr preferRelativeResize="0"/>
          <p:nvPr/>
        </p:nvPicPr>
        <p:blipFill>
          <a:blip r:embed="rId5">
            <a:alphaModFix/>
          </a:blip>
          <a:stretch>
            <a:fillRect/>
          </a:stretch>
        </p:blipFill>
        <p:spPr>
          <a:xfrm>
            <a:off x="3041600" y="1138751"/>
            <a:ext cx="2345700" cy="2345700"/>
          </a:xfrm>
          <a:prstGeom prst="rect">
            <a:avLst/>
          </a:prstGeom>
          <a:noFill/>
          <a:ln>
            <a:noFill/>
          </a:ln>
        </p:spPr>
      </p:pic>
      <p:pic>
        <p:nvPicPr>
          <p:cNvPr id="106" name="Google Shape;106;p19"/>
          <p:cNvPicPr preferRelativeResize="0"/>
          <p:nvPr/>
        </p:nvPicPr>
        <p:blipFill>
          <a:blip r:embed="rId6">
            <a:alphaModFix/>
          </a:blip>
          <a:stretch>
            <a:fillRect/>
          </a:stretch>
        </p:blipFill>
        <p:spPr>
          <a:xfrm>
            <a:off x="6163260" y="1138760"/>
            <a:ext cx="1697840" cy="26297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Content Placeholder 11" id="112" name="Google Shape;112;p20"/>
          <p:cNvPicPr preferRelativeResize="0"/>
          <p:nvPr/>
        </p:nvPicPr>
        <p:blipFill rotWithShape="1">
          <a:blip r:embed="rId3">
            <a:alphaModFix/>
          </a:blip>
          <a:srcRect b="22986" l="0" r="0" t="21275"/>
          <a:stretch/>
        </p:blipFill>
        <p:spPr>
          <a:xfrm>
            <a:off x="7765882" y="40363"/>
            <a:ext cx="1288666" cy="718243"/>
          </a:xfrm>
          <a:prstGeom prst="rect">
            <a:avLst/>
          </a:prstGeom>
          <a:noFill/>
          <a:ln>
            <a:noFill/>
          </a:ln>
        </p:spPr>
      </p:pic>
      <p:pic>
        <p:nvPicPr>
          <p:cNvPr id="113" name="Google Shape;113;p20" title="Race to Zero's 5th P Handbook">
            <a:hlinkClick r:id="rId4"/>
          </p:cNvPr>
          <p:cNvPicPr preferRelativeResize="0"/>
          <p:nvPr/>
        </p:nvPicPr>
        <p:blipFill>
          <a:blip r:embed="rId5">
            <a:alphaModFix/>
          </a:blip>
          <a:stretch>
            <a:fillRect/>
          </a:stretch>
        </p:blipFill>
        <p:spPr>
          <a:xfrm>
            <a:off x="1729050" y="1006688"/>
            <a:ext cx="5564675" cy="313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119" name="Google Shape;119;p21"/>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Content Placeholder 11" id="120" name="Google Shape;120;p21"/>
          <p:cNvPicPr preferRelativeResize="0"/>
          <p:nvPr/>
        </p:nvPicPr>
        <p:blipFill rotWithShape="1">
          <a:blip r:embed="rId3">
            <a:alphaModFix/>
          </a:blip>
          <a:srcRect b="22986" l="0" r="0" t="21275"/>
          <a:stretch/>
        </p:blipFill>
        <p:spPr>
          <a:xfrm>
            <a:off x="7765882" y="40363"/>
            <a:ext cx="1288666" cy="718243"/>
          </a:xfrm>
          <a:prstGeom prst="rect">
            <a:avLst/>
          </a:prstGeom>
          <a:noFill/>
          <a:ln>
            <a:noFill/>
          </a:ln>
        </p:spPr>
      </p:pic>
      <p:pic>
        <p:nvPicPr>
          <p:cNvPr id="121" name="Google Shape;121;p21" title="Understanding Human Rights">
            <a:hlinkClick r:id="rId4"/>
          </p:cNvPr>
          <p:cNvPicPr preferRelativeResize="0"/>
          <p:nvPr/>
        </p:nvPicPr>
        <p:blipFill>
          <a:blip r:embed="rId5">
            <a:alphaModFix/>
          </a:blip>
          <a:stretch>
            <a:fillRect/>
          </a:stretch>
        </p:blipFill>
        <p:spPr>
          <a:xfrm>
            <a:off x="1295400" y="834792"/>
            <a:ext cx="6748675" cy="3796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nvSpPr>
        <p:spPr>
          <a:xfrm>
            <a:off x="248250" y="200950"/>
            <a:ext cx="864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127" name="Google Shape;127;p22"/>
          <p:cNvSpPr/>
          <p:nvPr/>
        </p:nvSpPr>
        <p:spPr>
          <a:xfrm>
            <a:off x="0" y="4779818"/>
            <a:ext cx="9144000" cy="363600"/>
          </a:xfrm>
          <a:prstGeom prst="rect">
            <a:avLst/>
          </a:prstGeom>
          <a:solidFill>
            <a:srgbClr val="90C45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Content Placeholder 11" id="128" name="Google Shape;128;p22"/>
          <p:cNvPicPr preferRelativeResize="0"/>
          <p:nvPr/>
        </p:nvPicPr>
        <p:blipFill rotWithShape="1">
          <a:blip r:embed="rId3">
            <a:alphaModFix/>
          </a:blip>
          <a:srcRect b="22986" l="0" r="0" t="21275"/>
          <a:stretch/>
        </p:blipFill>
        <p:spPr>
          <a:xfrm>
            <a:off x="7765882" y="40363"/>
            <a:ext cx="1288666" cy="718243"/>
          </a:xfrm>
          <a:prstGeom prst="rect">
            <a:avLst/>
          </a:prstGeom>
          <a:noFill/>
          <a:ln>
            <a:noFill/>
          </a:ln>
        </p:spPr>
      </p:pic>
      <p:pic>
        <p:nvPicPr>
          <p:cNvPr descr="Be one of 100,000 #eventprofs in action building the future of how human connection happens. Sign up here: positiveimpactevents.com/join-100000-eventprofs&#10;&#10;#eventscreatechange" id="129" name="Google Shape;129;p22" title="How to imagine the future of an event industry accelerating the SDGs">
            <a:hlinkClick r:id="rId4"/>
          </p:cNvPr>
          <p:cNvPicPr preferRelativeResize="0"/>
          <p:nvPr/>
        </p:nvPicPr>
        <p:blipFill>
          <a:blip r:embed="rId5">
            <a:alphaModFix/>
          </a:blip>
          <a:stretch>
            <a:fillRect/>
          </a:stretch>
        </p:blipFill>
        <p:spPr>
          <a:xfrm>
            <a:off x="1358537" y="961639"/>
            <a:ext cx="6426925" cy="361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