
<file path=[Content_Types].xml><?xml version="1.0" encoding="utf-8"?>
<Types xmlns="http://schemas.openxmlformats.org/package/2006/content-types">
  <Default Extension="fntdata" ContentType="application/x-fontdata"/>
  <Default Extension="jpeg" ContentType="image/jpeg"/>
  <Default Extension="jpg" ContentType="image/jp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26"/>
  </p:notesMasterIdLst>
  <p:sldIdLst>
    <p:sldId id="256" r:id="rId2"/>
    <p:sldId id="258" r:id="rId3"/>
    <p:sldId id="276" r:id="rId4"/>
    <p:sldId id="259" r:id="rId5"/>
    <p:sldId id="277" r:id="rId6"/>
    <p:sldId id="261" r:id="rId7"/>
    <p:sldId id="278" r:id="rId8"/>
    <p:sldId id="262" r:id="rId9"/>
    <p:sldId id="280" r:id="rId10"/>
    <p:sldId id="279" r:id="rId11"/>
    <p:sldId id="281" r:id="rId12"/>
    <p:sldId id="290" r:id="rId13"/>
    <p:sldId id="265" r:id="rId14"/>
    <p:sldId id="282" r:id="rId15"/>
    <p:sldId id="291" r:id="rId16"/>
    <p:sldId id="283" r:id="rId17"/>
    <p:sldId id="284" r:id="rId18"/>
    <p:sldId id="285" r:id="rId19"/>
    <p:sldId id="286" r:id="rId20"/>
    <p:sldId id="287" r:id="rId21"/>
    <p:sldId id="288" r:id="rId22"/>
    <p:sldId id="273" r:id="rId23"/>
    <p:sldId id="274" r:id="rId24"/>
    <p:sldId id="257" r:id="rId25"/>
  </p:sldIdLst>
  <p:sldSz cx="7620000" cy="5715000"/>
  <p:notesSz cx="6858000" cy="9144000"/>
  <p:embeddedFontLst>
    <p:embeddedFont>
      <p:font typeface="Amatic SC" panose="00000500000000000000" pitchFamily="2" charset="-79"/>
      <p:regular r:id="rId27"/>
      <p:bold r:id="rId28"/>
    </p:embeddedFon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Didact Gothic" panose="00000500000000000000" pitchFamily="2" charset="0"/>
      <p:regular r:id="rId35"/>
    </p:embeddedFont>
    <p:embeddedFont>
      <p:font typeface="Muli" panose="020B0604020202020204" charset="0"/>
      <p:regular r:id="rId36"/>
      <p:italic r:id="rId37"/>
      <p:boldItalic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C35D"/>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DD5859-E673-4291-B3C5-2695785F3332}" v="21" dt="2023-06-05T12:30:13.5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6" autoAdjust="0"/>
    <p:restoredTop sz="93465"/>
  </p:normalViewPr>
  <p:slideViewPr>
    <p:cSldViewPr snapToGrid="0" snapToObjects="1">
      <p:cViewPr varScale="1">
        <p:scale>
          <a:sx n="75" d="100"/>
          <a:sy n="75" d="100"/>
        </p:scale>
        <p:origin x="12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C27A29-ABE8-43AB-BCC5-9211EBB864E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D3FCBFE3-A6FB-4088-9DA8-E3591296643E}">
      <dgm:prSet/>
      <dgm:spPr/>
      <dgm:t>
        <a:bodyPr/>
        <a:lstStyle/>
        <a:p>
          <a:pPr>
            <a:lnSpc>
              <a:spcPct val="100000"/>
            </a:lnSpc>
          </a:pPr>
          <a:r>
            <a:rPr lang="en-GB" b="0" i="0" dirty="0"/>
            <a:t>During 2023 Heads of sustainability, event professionals and any of the supply chain delivering engagement will need to build their capacity and knowledge in credible sustainability initiatives. </a:t>
          </a:r>
          <a:endParaRPr lang="en-US" dirty="0"/>
        </a:p>
      </dgm:t>
    </dgm:pt>
    <dgm:pt modelId="{4DCC889D-57BB-43D9-ABB3-009481B3DC1A}" type="parTrans" cxnId="{F83E894D-C015-43F0-A6A8-780021EF3F45}">
      <dgm:prSet/>
      <dgm:spPr/>
      <dgm:t>
        <a:bodyPr/>
        <a:lstStyle/>
        <a:p>
          <a:endParaRPr lang="en-US"/>
        </a:p>
      </dgm:t>
    </dgm:pt>
    <dgm:pt modelId="{F808E0B5-E7D4-4E86-8DF6-889F6D92DFEB}" type="sibTrans" cxnId="{F83E894D-C015-43F0-A6A8-780021EF3F45}">
      <dgm:prSet/>
      <dgm:spPr/>
      <dgm:t>
        <a:bodyPr/>
        <a:lstStyle/>
        <a:p>
          <a:endParaRPr lang="en-US"/>
        </a:p>
      </dgm:t>
    </dgm:pt>
    <dgm:pt modelId="{8886189B-A187-4AB0-BE81-3036CC77B216}">
      <dgm:prSet/>
      <dgm:spPr/>
      <dgm:t>
        <a:bodyPr/>
        <a:lstStyle/>
        <a:p>
          <a:pPr>
            <a:lnSpc>
              <a:spcPct val="100000"/>
            </a:lnSpc>
          </a:pPr>
          <a:r>
            <a:rPr lang="en-GB" b="0" i="0" dirty="0"/>
            <a:t>Positive Impact has launched a series of education resources which are certified by the world’s leading and </a:t>
          </a:r>
          <a:r>
            <a:rPr lang="en-GB" b="1" i="0" dirty="0"/>
            <a:t>largest CPD accreditation organisation </a:t>
          </a:r>
          <a:r>
            <a:rPr lang="en-GB" b="0" i="0" dirty="0"/>
            <a:t>working across all industry sectors. </a:t>
          </a:r>
          <a:endParaRPr lang="en-US" dirty="0"/>
        </a:p>
      </dgm:t>
    </dgm:pt>
    <dgm:pt modelId="{C21A78D0-35AC-4F10-9972-D8A487B9C370}" type="parTrans" cxnId="{FC4A55FF-A4AC-4EBB-9BF1-A3EA99D11575}">
      <dgm:prSet/>
      <dgm:spPr/>
      <dgm:t>
        <a:bodyPr/>
        <a:lstStyle/>
        <a:p>
          <a:endParaRPr lang="en-US"/>
        </a:p>
      </dgm:t>
    </dgm:pt>
    <dgm:pt modelId="{2130A500-613B-4F62-86DD-9A20F0DC379F}" type="sibTrans" cxnId="{FC4A55FF-A4AC-4EBB-9BF1-A3EA99D11575}">
      <dgm:prSet/>
      <dgm:spPr/>
      <dgm:t>
        <a:bodyPr/>
        <a:lstStyle/>
        <a:p>
          <a:endParaRPr lang="en-US"/>
        </a:p>
      </dgm:t>
    </dgm:pt>
    <dgm:pt modelId="{A14B6593-26B9-4A96-9814-A1A0F550F4A3}">
      <dgm:prSet/>
      <dgm:spPr/>
      <dgm:t>
        <a:bodyPr/>
        <a:lstStyle/>
        <a:p>
          <a:pPr>
            <a:lnSpc>
              <a:spcPct val="100000"/>
            </a:lnSpc>
          </a:pPr>
          <a:r>
            <a:rPr lang="en-GB" b="0" i="0"/>
            <a:t>This means Heads of Sustainability and Heads of Marketing can now gain continuing professional development hours through Positive Impact’s education. Use the QR code on this slide to access these credible education resources</a:t>
          </a:r>
          <a:endParaRPr lang="en-US"/>
        </a:p>
      </dgm:t>
    </dgm:pt>
    <dgm:pt modelId="{D7AE923D-2E2E-41B2-99A7-E9A4A319AF4D}" type="parTrans" cxnId="{696379FD-390A-4627-B0BE-2E5F43BE9521}">
      <dgm:prSet/>
      <dgm:spPr/>
      <dgm:t>
        <a:bodyPr/>
        <a:lstStyle/>
        <a:p>
          <a:endParaRPr lang="en-US"/>
        </a:p>
      </dgm:t>
    </dgm:pt>
    <dgm:pt modelId="{6B8F54DB-139C-4971-99B9-950D7C8A0040}" type="sibTrans" cxnId="{696379FD-390A-4627-B0BE-2E5F43BE9521}">
      <dgm:prSet/>
      <dgm:spPr/>
      <dgm:t>
        <a:bodyPr/>
        <a:lstStyle/>
        <a:p>
          <a:endParaRPr lang="en-US"/>
        </a:p>
      </dgm:t>
    </dgm:pt>
    <dgm:pt modelId="{052FB788-A7FD-4485-8E27-6CF8B76D407D}" type="pres">
      <dgm:prSet presAssocID="{86C27A29-ABE8-43AB-BCC5-9211EBB864E0}" presName="root" presStyleCnt="0">
        <dgm:presLayoutVars>
          <dgm:dir/>
          <dgm:resizeHandles val="exact"/>
        </dgm:presLayoutVars>
      </dgm:prSet>
      <dgm:spPr/>
    </dgm:pt>
    <dgm:pt modelId="{B206FC47-4927-4A64-ACC7-8AEB82BBA70D}" type="pres">
      <dgm:prSet presAssocID="{D3FCBFE3-A6FB-4088-9DA8-E3591296643E}" presName="compNode" presStyleCnt="0"/>
      <dgm:spPr/>
    </dgm:pt>
    <dgm:pt modelId="{8CF0BD5D-1F5B-4182-8BAD-C5A5D55AAA85}" type="pres">
      <dgm:prSet presAssocID="{D3FCBFE3-A6FB-4088-9DA8-E3591296643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siness Growth"/>
        </a:ext>
      </dgm:extLst>
    </dgm:pt>
    <dgm:pt modelId="{69392BD7-61FE-483E-9E3B-4B0894C5E689}" type="pres">
      <dgm:prSet presAssocID="{D3FCBFE3-A6FB-4088-9DA8-E3591296643E}" presName="spaceRect" presStyleCnt="0"/>
      <dgm:spPr/>
    </dgm:pt>
    <dgm:pt modelId="{A75F73AE-24FC-49FC-91AA-E8B056034AF1}" type="pres">
      <dgm:prSet presAssocID="{D3FCBFE3-A6FB-4088-9DA8-E3591296643E}" presName="textRect" presStyleLbl="revTx" presStyleIdx="0" presStyleCnt="3">
        <dgm:presLayoutVars>
          <dgm:chMax val="1"/>
          <dgm:chPref val="1"/>
        </dgm:presLayoutVars>
      </dgm:prSet>
      <dgm:spPr/>
    </dgm:pt>
    <dgm:pt modelId="{6A633895-72B7-4759-8748-A4FC9385F0FB}" type="pres">
      <dgm:prSet presAssocID="{F808E0B5-E7D4-4E86-8DF6-889F6D92DFEB}" presName="sibTrans" presStyleCnt="0"/>
      <dgm:spPr/>
    </dgm:pt>
    <dgm:pt modelId="{D4D3D1A3-BC78-4A2C-8179-1D210667D604}" type="pres">
      <dgm:prSet presAssocID="{8886189B-A187-4AB0-BE81-3036CC77B216}" presName="compNode" presStyleCnt="0"/>
      <dgm:spPr/>
    </dgm:pt>
    <dgm:pt modelId="{D9DDFFCC-9AC0-4E6A-9C88-021258EFB014}" type="pres">
      <dgm:prSet presAssocID="{8886189B-A187-4AB0-BE81-3036CC77B21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AB651CE8-6AF6-47BF-962D-42BA29CA51D1}" type="pres">
      <dgm:prSet presAssocID="{8886189B-A187-4AB0-BE81-3036CC77B216}" presName="spaceRect" presStyleCnt="0"/>
      <dgm:spPr/>
    </dgm:pt>
    <dgm:pt modelId="{9349BBD6-A9AE-46D5-9170-616C675FFBCB}" type="pres">
      <dgm:prSet presAssocID="{8886189B-A187-4AB0-BE81-3036CC77B216}" presName="textRect" presStyleLbl="revTx" presStyleIdx="1" presStyleCnt="3">
        <dgm:presLayoutVars>
          <dgm:chMax val="1"/>
          <dgm:chPref val="1"/>
        </dgm:presLayoutVars>
      </dgm:prSet>
      <dgm:spPr/>
    </dgm:pt>
    <dgm:pt modelId="{D1FA6CA2-3137-43C3-9C13-8944FD265CB2}" type="pres">
      <dgm:prSet presAssocID="{2130A500-613B-4F62-86DD-9A20F0DC379F}" presName="sibTrans" presStyleCnt="0"/>
      <dgm:spPr/>
    </dgm:pt>
    <dgm:pt modelId="{40421D92-AA94-4D25-8587-22AC060628BB}" type="pres">
      <dgm:prSet presAssocID="{A14B6593-26B9-4A96-9814-A1A0F550F4A3}" presName="compNode" presStyleCnt="0"/>
      <dgm:spPr/>
    </dgm:pt>
    <dgm:pt modelId="{16BC35DA-103D-4500-BCFE-AA6B828615A7}" type="pres">
      <dgm:prSet presAssocID="{A14B6593-26B9-4A96-9814-A1A0F550F4A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0579BCDA-ED38-4395-92DE-676C899EDEB4}" type="pres">
      <dgm:prSet presAssocID="{A14B6593-26B9-4A96-9814-A1A0F550F4A3}" presName="spaceRect" presStyleCnt="0"/>
      <dgm:spPr/>
    </dgm:pt>
    <dgm:pt modelId="{57D5A303-783A-4E8D-99D3-982F30151854}" type="pres">
      <dgm:prSet presAssocID="{A14B6593-26B9-4A96-9814-A1A0F550F4A3}" presName="textRect" presStyleLbl="revTx" presStyleIdx="2" presStyleCnt="3">
        <dgm:presLayoutVars>
          <dgm:chMax val="1"/>
          <dgm:chPref val="1"/>
        </dgm:presLayoutVars>
      </dgm:prSet>
      <dgm:spPr/>
    </dgm:pt>
  </dgm:ptLst>
  <dgm:cxnLst>
    <dgm:cxn modelId="{1B164421-7674-43FF-AEA5-715D72F3C1C9}" type="presOf" srcId="{8886189B-A187-4AB0-BE81-3036CC77B216}" destId="{9349BBD6-A9AE-46D5-9170-616C675FFBCB}" srcOrd="0" destOrd="0" presId="urn:microsoft.com/office/officeart/2018/2/layout/IconLabelList"/>
    <dgm:cxn modelId="{F83E894D-C015-43F0-A6A8-780021EF3F45}" srcId="{86C27A29-ABE8-43AB-BCC5-9211EBB864E0}" destId="{D3FCBFE3-A6FB-4088-9DA8-E3591296643E}" srcOrd="0" destOrd="0" parTransId="{4DCC889D-57BB-43D9-ABB3-009481B3DC1A}" sibTransId="{F808E0B5-E7D4-4E86-8DF6-889F6D92DFEB}"/>
    <dgm:cxn modelId="{9B30837C-ABF3-452B-87BE-D217A64A4847}" type="presOf" srcId="{86C27A29-ABE8-43AB-BCC5-9211EBB864E0}" destId="{052FB788-A7FD-4485-8E27-6CF8B76D407D}" srcOrd="0" destOrd="0" presId="urn:microsoft.com/office/officeart/2018/2/layout/IconLabelList"/>
    <dgm:cxn modelId="{71EA43D7-196B-40B8-B312-676AF31A56A6}" type="presOf" srcId="{D3FCBFE3-A6FB-4088-9DA8-E3591296643E}" destId="{A75F73AE-24FC-49FC-91AA-E8B056034AF1}" srcOrd="0" destOrd="0" presId="urn:microsoft.com/office/officeart/2018/2/layout/IconLabelList"/>
    <dgm:cxn modelId="{AF83FDFC-8862-4252-8F88-9D0374867728}" type="presOf" srcId="{A14B6593-26B9-4A96-9814-A1A0F550F4A3}" destId="{57D5A303-783A-4E8D-99D3-982F30151854}" srcOrd="0" destOrd="0" presId="urn:microsoft.com/office/officeart/2018/2/layout/IconLabelList"/>
    <dgm:cxn modelId="{696379FD-390A-4627-B0BE-2E5F43BE9521}" srcId="{86C27A29-ABE8-43AB-BCC5-9211EBB864E0}" destId="{A14B6593-26B9-4A96-9814-A1A0F550F4A3}" srcOrd="2" destOrd="0" parTransId="{D7AE923D-2E2E-41B2-99A7-E9A4A319AF4D}" sibTransId="{6B8F54DB-139C-4971-99B9-950D7C8A0040}"/>
    <dgm:cxn modelId="{FC4A55FF-A4AC-4EBB-9BF1-A3EA99D11575}" srcId="{86C27A29-ABE8-43AB-BCC5-9211EBB864E0}" destId="{8886189B-A187-4AB0-BE81-3036CC77B216}" srcOrd="1" destOrd="0" parTransId="{C21A78D0-35AC-4F10-9972-D8A487B9C370}" sibTransId="{2130A500-613B-4F62-86DD-9A20F0DC379F}"/>
    <dgm:cxn modelId="{C24D566A-2021-4091-9B9B-69E829F67DC5}" type="presParOf" srcId="{052FB788-A7FD-4485-8E27-6CF8B76D407D}" destId="{B206FC47-4927-4A64-ACC7-8AEB82BBA70D}" srcOrd="0" destOrd="0" presId="urn:microsoft.com/office/officeart/2018/2/layout/IconLabelList"/>
    <dgm:cxn modelId="{2DDF4515-DB9B-4AB3-8C0B-E423F7CB9533}" type="presParOf" srcId="{B206FC47-4927-4A64-ACC7-8AEB82BBA70D}" destId="{8CF0BD5D-1F5B-4182-8BAD-C5A5D55AAA85}" srcOrd="0" destOrd="0" presId="urn:microsoft.com/office/officeart/2018/2/layout/IconLabelList"/>
    <dgm:cxn modelId="{4DE123A6-17DB-4AE4-B86A-BCC45D80A868}" type="presParOf" srcId="{B206FC47-4927-4A64-ACC7-8AEB82BBA70D}" destId="{69392BD7-61FE-483E-9E3B-4B0894C5E689}" srcOrd="1" destOrd="0" presId="urn:microsoft.com/office/officeart/2018/2/layout/IconLabelList"/>
    <dgm:cxn modelId="{D2859FF6-29C0-487F-9A32-6A45641E1A0F}" type="presParOf" srcId="{B206FC47-4927-4A64-ACC7-8AEB82BBA70D}" destId="{A75F73AE-24FC-49FC-91AA-E8B056034AF1}" srcOrd="2" destOrd="0" presId="urn:microsoft.com/office/officeart/2018/2/layout/IconLabelList"/>
    <dgm:cxn modelId="{ACE68D92-D038-4FDF-8BE0-F29EB3E29ED5}" type="presParOf" srcId="{052FB788-A7FD-4485-8E27-6CF8B76D407D}" destId="{6A633895-72B7-4759-8748-A4FC9385F0FB}" srcOrd="1" destOrd="0" presId="urn:microsoft.com/office/officeart/2018/2/layout/IconLabelList"/>
    <dgm:cxn modelId="{A7415644-008D-4039-B4B3-28C80335A006}" type="presParOf" srcId="{052FB788-A7FD-4485-8E27-6CF8B76D407D}" destId="{D4D3D1A3-BC78-4A2C-8179-1D210667D604}" srcOrd="2" destOrd="0" presId="urn:microsoft.com/office/officeart/2018/2/layout/IconLabelList"/>
    <dgm:cxn modelId="{E29D6624-08A4-47F5-AD74-92CB93728FB5}" type="presParOf" srcId="{D4D3D1A3-BC78-4A2C-8179-1D210667D604}" destId="{D9DDFFCC-9AC0-4E6A-9C88-021258EFB014}" srcOrd="0" destOrd="0" presId="urn:microsoft.com/office/officeart/2018/2/layout/IconLabelList"/>
    <dgm:cxn modelId="{47180ACC-1FA0-4C5A-9C2F-2D20992ED9D8}" type="presParOf" srcId="{D4D3D1A3-BC78-4A2C-8179-1D210667D604}" destId="{AB651CE8-6AF6-47BF-962D-42BA29CA51D1}" srcOrd="1" destOrd="0" presId="urn:microsoft.com/office/officeart/2018/2/layout/IconLabelList"/>
    <dgm:cxn modelId="{50811C9C-E93B-412E-98EA-676CA7DAE120}" type="presParOf" srcId="{D4D3D1A3-BC78-4A2C-8179-1D210667D604}" destId="{9349BBD6-A9AE-46D5-9170-616C675FFBCB}" srcOrd="2" destOrd="0" presId="urn:microsoft.com/office/officeart/2018/2/layout/IconLabelList"/>
    <dgm:cxn modelId="{3D4EB83B-FB68-48F8-BF30-8D984ECBA7E9}" type="presParOf" srcId="{052FB788-A7FD-4485-8E27-6CF8B76D407D}" destId="{D1FA6CA2-3137-43C3-9C13-8944FD265CB2}" srcOrd="3" destOrd="0" presId="urn:microsoft.com/office/officeart/2018/2/layout/IconLabelList"/>
    <dgm:cxn modelId="{2DB4FD6A-16D8-40D4-BA60-360F68837F4F}" type="presParOf" srcId="{052FB788-A7FD-4485-8E27-6CF8B76D407D}" destId="{40421D92-AA94-4D25-8587-22AC060628BB}" srcOrd="4" destOrd="0" presId="urn:microsoft.com/office/officeart/2018/2/layout/IconLabelList"/>
    <dgm:cxn modelId="{BF3A40CC-7762-4816-84BB-76E9DB4D52D2}" type="presParOf" srcId="{40421D92-AA94-4D25-8587-22AC060628BB}" destId="{16BC35DA-103D-4500-BCFE-AA6B828615A7}" srcOrd="0" destOrd="0" presId="urn:microsoft.com/office/officeart/2018/2/layout/IconLabelList"/>
    <dgm:cxn modelId="{04A05F95-1A1F-4075-9DC3-02720691EAC5}" type="presParOf" srcId="{40421D92-AA94-4D25-8587-22AC060628BB}" destId="{0579BCDA-ED38-4395-92DE-676C899EDEB4}" srcOrd="1" destOrd="0" presId="urn:microsoft.com/office/officeart/2018/2/layout/IconLabelList"/>
    <dgm:cxn modelId="{D484CDCE-D44D-4FD4-A7A0-E865391327F3}" type="presParOf" srcId="{40421D92-AA94-4D25-8587-22AC060628BB}" destId="{57D5A303-783A-4E8D-99D3-982F30151854}" srcOrd="2" destOrd="0" presId="urn:microsoft.com/office/officeart/2018/2/layout/IconLabel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0BD5D-1F5B-4182-8BAD-C5A5D55AAA85}">
      <dsp:nvSpPr>
        <dsp:cNvPr id="0" name=""/>
        <dsp:cNvSpPr/>
      </dsp:nvSpPr>
      <dsp:spPr>
        <a:xfrm>
          <a:off x="1684168" y="120780"/>
          <a:ext cx="649423" cy="6494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5F73AE-24FC-49FC-91AA-E8B056034AF1}">
      <dsp:nvSpPr>
        <dsp:cNvPr id="0" name=""/>
        <dsp:cNvSpPr/>
      </dsp:nvSpPr>
      <dsp:spPr>
        <a:xfrm>
          <a:off x="1287298" y="1103468"/>
          <a:ext cx="1443164" cy="1237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b="0" i="0" kern="1200" dirty="0"/>
            <a:t>During 2023 Heads of sustainability, event professionals and any of the supply chain delivering engagement will need to build their capacity and knowledge in credible sustainability initiatives. </a:t>
          </a:r>
          <a:endParaRPr lang="en-US" sz="1100" kern="1200" dirty="0"/>
        </a:p>
      </dsp:txBody>
      <dsp:txXfrm>
        <a:off x="1287298" y="1103468"/>
        <a:ext cx="1443164" cy="1237964"/>
      </dsp:txXfrm>
    </dsp:sp>
    <dsp:sp modelId="{D9DDFFCC-9AC0-4E6A-9C88-021258EFB014}">
      <dsp:nvSpPr>
        <dsp:cNvPr id="0" name=""/>
        <dsp:cNvSpPr/>
      </dsp:nvSpPr>
      <dsp:spPr>
        <a:xfrm>
          <a:off x="3379886" y="120780"/>
          <a:ext cx="649423" cy="6494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49BBD6-A9AE-46D5-9170-616C675FFBCB}">
      <dsp:nvSpPr>
        <dsp:cNvPr id="0" name=""/>
        <dsp:cNvSpPr/>
      </dsp:nvSpPr>
      <dsp:spPr>
        <a:xfrm>
          <a:off x="2983016" y="1103468"/>
          <a:ext cx="1443164" cy="1237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b="0" i="0" kern="1200" dirty="0"/>
            <a:t>Positive Impact has launched a series of education resources which are certified by the world’s leading and </a:t>
          </a:r>
          <a:r>
            <a:rPr lang="en-GB" sz="1100" b="1" i="0" kern="1200" dirty="0"/>
            <a:t>largest CPD accreditation organisation </a:t>
          </a:r>
          <a:r>
            <a:rPr lang="en-GB" sz="1100" b="0" i="0" kern="1200" dirty="0"/>
            <a:t>working across all industry sectors. </a:t>
          </a:r>
          <a:endParaRPr lang="en-US" sz="1100" kern="1200" dirty="0"/>
        </a:p>
      </dsp:txBody>
      <dsp:txXfrm>
        <a:off x="2983016" y="1103468"/>
        <a:ext cx="1443164" cy="1237964"/>
      </dsp:txXfrm>
    </dsp:sp>
    <dsp:sp modelId="{16BC35DA-103D-4500-BCFE-AA6B828615A7}">
      <dsp:nvSpPr>
        <dsp:cNvPr id="0" name=""/>
        <dsp:cNvSpPr/>
      </dsp:nvSpPr>
      <dsp:spPr>
        <a:xfrm>
          <a:off x="5075604" y="120780"/>
          <a:ext cx="649423" cy="6494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D5A303-783A-4E8D-99D3-982F30151854}">
      <dsp:nvSpPr>
        <dsp:cNvPr id="0" name=""/>
        <dsp:cNvSpPr/>
      </dsp:nvSpPr>
      <dsp:spPr>
        <a:xfrm>
          <a:off x="4678734" y="1103468"/>
          <a:ext cx="1443164" cy="1237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b="0" i="0" kern="1200"/>
            <a:t>This means Heads of Sustainability and Heads of Marketing can now gain continuing professional development hours through Positive Impact’s education. Use the QR code on this slide to access these credible education resources</a:t>
          </a:r>
          <a:endParaRPr lang="en-US" sz="1100" kern="1200"/>
        </a:p>
      </dsp:txBody>
      <dsp:txXfrm>
        <a:off x="4678734" y="1103468"/>
        <a:ext cx="1443164" cy="123796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42976F-0328-4AA9-A490-3B06578003F7}" type="datetimeFigureOut">
              <a:rPr lang="en-GB" smtClean="0"/>
              <a:t>02/06/2023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D2DB1E-47C1-45B9-82E7-9B6D8959A1A9}" type="slidenum">
              <a:rPr lang="en-GB" smtClean="0"/>
              <a:t>‹#›</a:t>
            </a:fld>
            <a:endParaRPr lang="en-GB"/>
          </a:p>
        </p:txBody>
      </p:sp>
    </p:spTree>
    <p:extLst>
      <p:ext uri="{BB962C8B-B14F-4D97-AF65-F5344CB8AC3E}">
        <p14:creationId xmlns:p14="http://schemas.microsoft.com/office/powerpoint/2010/main" val="2456846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3D2DB1E-47C1-45B9-82E7-9B6D8959A1A9}" type="slidenum">
              <a:rPr lang="en-GB" smtClean="0"/>
              <a:t>24</a:t>
            </a:fld>
            <a:endParaRPr lang="en-GB"/>
          </a:p>
        </p:txBody>
      </p:sp>
    </p:spTree>
    <p:extLst>
      <p:ext uri="{BB962C8B-B14F-4D97-AF65-F5344CB8AC3E}">
        <p14:creationId xmlns:p14="http://schemas.microsoft.com/office/powerpoint/2010/main" val="1624651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2453" y="936861"/>
            <a:ext cx="6487795" cy="1992983"/>
          </a:xfrm>
        </p:spPr>
        <p:txBody>
          <a:bodyPr anchor="b"/>
          <a:lstStyle>
            <a:lvl1pPr algn="ctr">
              <a:defRPr sz="5008"/>
            </a:lvl1pPr>
          </a:lstStyle>
          <a:p>
            <a:r>
              <a:rPr lang="en-US"/>
              <a:t>Click to edit Master title style</a:t>
            </a:r>
            <a:endParaRPr lang="en-US" dirty="0"/>
          </a:p>
        </p:txBody>
      </p:sp>
      <p:sp>
        <p:nvSpPr>
          <p:cNvPr id="3" name="Subtitle 2"/>
          <p:cNvSpPr>
            <a:spLocks noGrp="1"/>
          </p:cNvSpPr>
          <p:nvPr>
            <p:ph type="subTitle" idx="1"/>
          </p:nvPr>
        </p:nvSpPr>
        <p:spPr>
          <a:xfrm>
            <a:off x="954088" y="3006701"/>
            <a:ext cx="5724525" cy="1382101"/>
          </a:xfrm>
        </p:spPr>
        <p:txBody>
          <a:bodyPr/>
          <a:lstStyle>
            <a:lvl1pPr marL="0" indent="0" algn="ctr">
              <a:buNone/>
              <a:defRPr sz="2003"/>
            </a:lvl1pPr>
            <a:lvl2pPr marL="381625" indent="0" algn="ctr">
              <a:buNone/>
              <a:defRPr sz="1669"/>
            </a:lvl2pPr>
            <a:lvl3pPr marL="763250" indent="0" algn="ctr">
              <a:buNone/>
              <a:defRPr sz="1502"/>
            </a:lvl3pPr>
            <a:lvl4pPr marL="1144875" indent="0" algn="ctr">
              <a:buNone/>
              <a:defRPr sz="1336"/>
            </a:lvl4pPr>
            <a:lvl5pPr marL="1526499" indent="0" algn="ctr">
              <a:buNone/>
              <a:defRPr sz="1336"/>
            </a:lvl5pPr>
            <a:lvl6pPr marL="1908124" indent="0" algn="ctr">
              <a:buNone/>
              <a:defRPr sz="1336"/>
            </a:lvl6pPr>
            <a:lvl7pPr marL="2289749" indent="0" algn="ctr">
              <a:buNone/>
              <a:defRPr sz="1336"/>
            </a:lvl7pPr>
            <a:lvl8pPr marL="2671374" indent="0" algn="ctr">
              <a:buNone/>
              <a:defRPr sz="1336"/>
            </a:lvl8pPr>
            <a:lvl9pPr marL="3052999" indent="0" algn="ctr">
              <a:buNone/>
              <a:defRPr sz="133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D950DF-CD20-6846-B942-C3FE0C0FE064}"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308070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D950DF-CD20-6846-B942-C3FE0C0FE064}"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522042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62151" y="304778"/>
            <a:ext cx="1645801" cy="485127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24749" y="304778"/>
            <a:ext cx="4841994" cy="48512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D950DF-CD20-6846-B942-C3FE0C0FE064}"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4238948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D950DF-CD20-6846-B942-C3FE0C0FE064}"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2468983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0773" y="1427158"/>
            <a:ext cx="6583204" cy="2381243"/>
          </a:xfrm>
        </p:spPr>
        <p:txBody>
          <a:bodyPr anchor="b"/>
          <a:lstStyle>
            <a:lvl1pPr>
              <a:defRPr sz="5008"/>
            </a:lvl1pPr>
          </a:lstStyle>
          <a:p>
            <a:r>
              <a:rPr lang="en-US"/>
              <a:t>Click to edit Master title style</a:t>
            </a:r>
            <a:endParaRPr lang="en-US" dirty="0"/>
          </a:p>
        </p:txBody>
      </p:sp>
      <p:sp>
        <p:nvSpPr>
          <p:cNvPr id="3" name="Text Placeholder 2"/>
          <p:cNvSpPr>
            <a:spLocks noGrp="1"/>
          </p:cNvSpPr>
          <p:nvPr>
            <p:ph type="body" idx="1"/>
          </p:nvPr>
        </p:nvSpPr>
        <p:spPr>
          <a:xfrm>
            <a:off x="520773" y="3830928"/>
            <a:ext cx="6583204" cy="1252239"/>
          </a:xfrm>
        </p:spPr>
        <p:txBody>
          <a:bodyPr/>
          <a:lstStyle>
            <a:lvl1pPr marL="0" indent="0">
              <a:buNone/>
              <a:defRPr sz="2003">
                <a:solidFill>
                  <a:schemeClr val="tx1"/>
                </a:solidFill>
              </a:defRPr>
            </a:lvl1pPr>
            <a:lvl2pPr marL="381625" indent="0">
              <a:buNone/>
              <a:defRPr sz="1669">
                <a:solidFill>
                  <a:schemeClr val="tx1">
                    <a:tint val="75000"/>
                  </a:schemeClr>
                </a:solidFill>
              </a:defRPr>
            </a:lvl2pPr>
            <a:lvl3pPr marL="763250" indent="0">
              <a:buNone/>
              <a:defRPr sz="1502">
                <a:solidFill>
                  <a:schemeClr val="tx1">
                    <a:tint val="75000"/>
                  </a:schemeClr>
                </a:solidFill>
              </a:defRPr>
            </a:lvl3pPr>
            <a:lvl4pPr marL="1144875" indent="0">
              <a:buNone/>
              <a:defRPr sz="1336">
                <a:solidFill>
                  <a:schemeClr val="tx1">
                    <a:tint val="75000"/>
                  </a:schemeClr>
                </a:solidFill>
              </a:defRPr>
            </a:lvl4pPr>
            <a:lvl5pPr marL="1526499" indent="0">
              <a:buNone/>
              <a:defRPr sz="1336">
                <a:solidFill>
                  <a:schemeClr val="tx1">
                    <a:tint val="75000"/>
                  </a:schemeClr>
                </a:solidFill>
              </a:defRPr>
            </a:lvl5pPr>
            <a:lvl6pPr marL="1908124" indent="0">
              <a:buNone/>
              <a:defRPr sz="1336">
                <a:solidFill>
                  <a:schemeClr val="tx1">
                    <a:tint val="75000"/>
                  </a:schemeClr>
                </a:solidFill>
              </a:defRPr>
            </a:lvl6pPr>
            <a:lvl7pPr marL="2289749" indent="0">
              <a:buNone/>
              <a:defRPr sz="1336">
                <a:solidFill>
                  <a:schemeClr val="tx1">
                    <a:tint val="75000"/>
                  </a:schemeClr>
                </a:solidFill>
              </a:defRPr>
            </a:lvl7pPr>
            <a:lvl8pPr marL="2671374" indent="0">
              <a:buNone/>
              <a:defRPr sz="1336">
                <a:solidFill>
                  <a:schemeClr val="tx1">
                    <a:tint val="75000"/>
                  </a:schemeClr>
                </a:solidFill>
              </a:defRPr>
            </a:lvl8pPr>
            <a:lvl9pPr marL="3052999" indent="0">
              <a:buNone/>
              <a:defRPr sz="133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D950DF-CD20-6846-B942-C3FE0C0FE064}"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2396349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24748" y="1523890"/>
            <a:ext cx="3243898" cy="36321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4054" y="1523890"/>
            <a:ext cx="3243898" cy="36321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D950DF-CD20-6846-B942-C3FE0C0FE064}"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3991053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5742" y="304779"/>
            <a:ext cx="6583204" cy="11064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5743" y="1403304"/>
            <a:ext cx="3228989" cy="687738"/>
          </a:xfrm>
        </p:spPr>
        <p:txBody>
          <a:bodyPr anchor="b"/>
          <a:lstStyle>
            <a:lvl1pPr marL="0" indent="0">
              <a:buNone/>
              <a:defRPr sz="2003" b="1"/>
            </a:lvl1pPr>
            <a:lvl2pPr marL="381625" indent="0">
              <a:buNone/>
              <a:defRPr sz="1669" b="1"/>
            </a:lvl2pPr>
            <a:lvl3pPr marL="763250" indent="0">
              <a:buNone/>
              <a:defRPr sz="1502" b="1"/>
            </a:lvl3pPr>
            <a:lvl4pPr marL="1144875" indent="0">
              <a:buNone/>
              <a:defRPr sz="1336" b="1"/>
            </a:lvl4pPr>
            <a:lvl5pPr marL="1526499" indent="0">
              <a:buNone/>
              <a:defRPr sz="1336" b="1"/>
            </a:lvl5pPr>
            <a:lvl6pPr marL="1908124" indent="0">
              <a:buNone/>
              <a:defRPr sz="1336" b="1"/>
            </a:lvl6pPr>
            <a:lvl7pPr marL="2289749" indent="0">
              <a:buNone/>
              <a:defRPr sz="1336" b="1"/>
            </a:lvl7pPr>
            <a:lvl8pPr marL="2671374" indent="0">
              <a:buNone/>
              <a:defRPr sz="1336" b="1"/>
            </a:lvl8pPr>
            <a:lvl9pPr marL="3052999" indent="0">
              <a:buNone/>
              <a:defRPr sz="1336" b="1"/>
            </a:lvl9pPr>
          </a:lstStyle>
          <a:p>
            <a:pPr lvl="0"/>
            <a:r>
              <a:rPr lang="en-US"/>
              <a:t>Click to edit Master text styles</a:t>
            </a:r>
          </a:p>
        </p:txBody>
      </p:sp>
      <p:sp>
        <p:nvSpPr>
          <p:cNvPr id="4" name="Content Placeholder 3"/>
          <p:cNvSpPr>
            <a:spLocks noGrp="1"/>
          </p:cNvSpPr>
          <p:nvPr>
            <p:ph sz="half" idx="2"/>
          </p:nvPr>
        </p:nvSpPr>
        <p:spPr>
          <a:xfrm>
            <a:off x="525743" y="2091042"/>
            <a:ext cx="3228989" cy="30756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4055" y="1403304"/>
            <a:ext cx="3244892" cy="687738"/>
          </a:xfrm>
        </p:spPr>
        <p:txBody>
          <a:bodyPr anchor="b"/>
          <a:lstStyle>
            <a:lvl1pPr marL="0" indent="0">
              <a:buNone/>
              <a:defRPr sz="2003" b="1"/>
            </a:lvl1pPr>
            <a:lvl2pPr marL="381625" indent="0">
              <a:buNone/>
              <a:defRPr sz="1669" b="1"/>
            </a:lvl2pPr>
            <a:lvl3pPr marL="763250" indent="0">
              <a:buNone/>
              <a:defRPr sz="1502" b="1"/>
            </a:lvl3pPr>
            <a:lvl4pPr marL="1144875" indent="0">
              <a:buNone/>
              <a:defRPr sz="1336" b="1"/>
            </a:lvl4pPr>
            <a:lvl5pPr marL="1526499" indent="0">
              <a:buNone/>
              <a:defRPr sz="1336" b="1"/>
            </a:lvl5pPr>
            <a:lvl6pPr marL="1908124" indent="0">
              <a:buNone/>
              <a:defRPr sz="1336" b="1"/>
            </a:lvl6pPr>
            <a:lvl7pPr marL="2289749" indent="0">
              <a:buNone/>
              <a:defRPr sz="1336" b="1"/>
            </a:lvl7pPr>
            <a:lvl8pPr marL="2671374" indent="0">
              <a:buNone/>
              <a:defRPr sz="1336" b="1"/>
            </a:lvl8pPr>
            <a:lvl9pPr marL="3052999" indent="0">
              <a:buNone/>
              <a:defRPr sz="1336" b="1"/>
            </a:lvl9pPr>
          </a:lstStyle>
          <a:p>
            <a:pPr lvl="0"/>
            <a:r>
              <a:rPr lang="en-US"/>
              <a:t>Click to edit Master text styles</a:t>
            </a:r>
          </a:p>
        </p:txBody>
      </p:sp>
      <p:sp>
        <p:nvSpPr>
          <p:cNvPr id="6" name="Content Placeholder 5"/>
          <p:cNvSpPr>
            <a:spLocks noGrp="1"/>
          </p:cNvSpPr>
          <p:nvPr>
            <p:ph sz="quarter" idx="4"/>
          </p:nvPr>
        </p:nvSpPr>
        <p:spPr>
          <a:xfrm>
            <a:off x="3864055" y="2091042"/>
            <a:ext cx="3244892" cy="30756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D950DF-CD20-6846-B942-C3FE0C0FE064}" type="datetimeFigureOut">
              <a:rPr lang="en-US" smtClean="0"/>
              <a:t>6/2/2023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1247408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D950DF-CD20-6846-B942-C3FE0C0FE064}" type="datetimeFigureOut">
              <a:rPr lang="en-US" smtClean="0"/>
              <a:t>6/2/2023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333663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D950DF-CD20-6846-B942-C3FE0C0FE064}" type="datetimeFigureOut">
              <a:rPr lang="en-US" smtClean="0"/>
              <a:t>6/2/2023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2120091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5742" y="381635"/>
            <a:ext cx="2461744" cy="1335723"/>
          </a:xfrm>
        </p:spPr>
        <p:txBody>
          <a:bodyPr anchor="b"/>
          <a:lstStyle>
            <a:lvl1pPr>
              <a:defRPr sz="2671"/>
            </a:lvl1pPr>
          </a:lstStyle>
          <a:p>
            <a:r>
              <a:rPr lang="en-US"/>
              <a:t>Click to edit Master title style</a:t>
            </a:r>
            <a:endParaRPr lang="en-US" dirty="0"/>
          </a:p>
        </p:txBody>
      </p:sp>
      <p:sp>
        <p:nvSpPr>
          <p:cNvPr id="3" name="Content Placeholder 2"/>
          <p:cNvSpPr>
            <a:spLocks noGrp="1"/>
          </p:cNvSpPr>
          <p:nvPr>
            <p:ph idx="1"/>
          </p:nvPr>
        </p:nvSpPr>
        <p:spPr>
          <a:xfrm>
            <a:off x="3244892" y="824227"/>
            <a:ext cx="3864054" cy="4068123"/>
          </a:xfrm>
        </p:spPr>
        <p:txBody>
          <a:bodyPr/>
          <a:lstStyle>
            <a:lvl1pPr>
              <a:defRPr sz="2671"/>
            </a:lvl1pPr>
            <a:lvl2pPr>
              <a:defRPr sz="2337"/>
            </a:lvl2pPr>
            <a:lvl3pPr>
              <a:defRPr sz="2003"/>
            </a:lvl3pPr>
            <a:lvl4pPr>
              <a:defRPr sz="1669"/>
            </a:lvl4pPr>
            <a:lvl5pPr>
              <a:defRPr sz="1669"/>
            </a:lvl5pPr>
            <a:lvl6pPr>
              <a:defRPr sz="1669"/>
            </a:lvl6pPr>
            <a:lvl7pPr>
              <a:defRPr sz="1669"/>
            </a:lvl7pPr>
            <a:lvl8pPr>
              <a:defRPr sz="1669"/>
            </a:lvl8pPr>
            <a:lvl9pPr>
              <a:defRPr sz="166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5742" y="1717358"/>
            <a:ext cx="2461744" cy="3181617"/>
          </a:xfrm>
        </p:spPr>
        <p:txBody>
          <a:bodyPr/>
          <a:lstStyle>
            <a:lvl1pPr marL="0" indent="0">
              <a:buNone/>
              <a:defRPr sz="1336"/>
            </a:lvl1pPr>
            <a:lvl2pPr marL="381625" indent="0">
              <a:buNone/>
              <a:defRPr sz="1169"/>
            </a:lvl2pPr>
            <a:lvl3pPr marL="763250" indent="0">
              <a:buNone/>
              <a:defRPr sz="1002"/>
            </a:lvl3pPr>
            <a:lvl4pPr marL="1144875" indent="0">
              <a:buNone/>
              <a:defRPr sz="835"/>
            </a:lvl4pPr>
            <a:lvl5pPr marL="1526499" indent="0">
              <a:buNone/>
              <a:defRPr sz="835"/>
            </a:lvl5pPr>
            <a:lvl6pPr marL="1908124" indent="0">
              <a:buNone/>
              <a:defRPr sz="835"/>
            </a:lvl6pPr>
            <a:lvl7pPr marL="2289749" indent="0">
              <a:buNone/>
              <a:defRPr sz="835"/>
            </a:lvl7pPr>
            <a:lvl8pPr marL="2671374" indent="0">
              <a:buNone/>
              <a:defRPr sz="835"/>
            </a:lvl8pPr>
            <a:lvl9pPr marL="3052999" indent="0">
              <a:buNone/>
              <a:defRPr sz="835"/>
            </a:lvl9pPr>
          </a:lstStyle>
          <a:p>
            <a:pPr lvl="0"/>
            <a:r>
              <a:rPr lang="en-US"/>
              <a:t>Click to edit Master text styles</a:t>
            </a:r>
          </a:p>
        </p:txBody>
      </p:sp>
      <p:sp>
        <p:nvSpPr>
          <p:cNvPr id="5" name="Date Placeholder 4"/>
          <p:cNvSpPr>
            <a:spLocks noGrp="1"/>
          </p:cNvSpPr>
          <p:nvPr>
            <p:ph type="dt" sz="half" idx="10"/>
          </p:nvPr>
        </p:nvSpPr>
        <p:spPr/>
        <p:txBody>
          <a:bodyPr/>
          <a:lstStyle/>
          <a:p>
            <a:fld id="{A2D950DF-CD20-6846-B942-C3FE0C0FE064}"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2803738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5742" y="381635"/>
            <a:ext cx="2461744" cy="1335723"/>
          </a:xfrm>
        </p:spPr>
        <p:txBody>
          <a:bodyPr anchor="b"/>
          <a:lstStyle>
            <a:lvl1pPr>
              <a:defRPr sz="2671"/>
            </a:lvl1pPr>
          </a:lstStyle>
          <a:p>
            <a:r>
              <a:rPr lang="en-US"/>
              <a:t>Click to edit Master title style</a:t>
            </a:r>
            <a:endParaRPr lang="en-US" dirty="0"/>
          </a:p>
        </p:txBody>
      </p:sp>
      <p:sp>
        <p:nvSpPr>
          <p:cNvPr id="3" name="Picture Placeholder 2"/>
          <p:cNvSpPr>
            <a:spLocks noGrp="1" noChangeAspect="1"/>
          </p:cNvSpPr>
          <p:nvPr>
            <p:ph type="pic" idx="1"/>
          </p:nvPr>
        </p:nvSpPr>
        <p:spPr>
          <a:xfrm>
            <a:off x="3244892" y="824227"/>
            <a:ext cx="3864054" cy="4068123"/>
          </a:xfrm>
        </p:spPr>
        <p:txBody>
          <a:bodyPr anchor="t"/>
          <a:lstStyle>
            <a:lvl1pPr marL="0" indent="0">
              <a:buNone/>
              <a:defRPr sz="2671"/>
            </a:lvl1pPr>
            <a:lvl2pPr marL="381625" indent="0">
              <a:buNone/>
              <a:defRPr sz="2337"/>
            </a:lvl2pPr>
            <a:lvl3pPr marL="763250" indent="0">
              <a:buNone/>
              <a:defRPr sz="2003"/>
            </a:lvl3pPr>
            <a:lvl4pPr marL="1144875" indent="0">
              <a:buNone/>
              <a:defRPr sz="1669"/>
            </a:lvl4pPr>
            <a:lvl5pPr marL="1526499" indent="0">
              <a:buNone/>
              <a:defRPr sz="1669"/>
            </a:lvl5pPr>
            <a:lvl6pPr marL="1908124" indent="0">
              <a:buNone/>
              <a:defRPr sz="1669"/>
            </a:lvl6pPr>
            <a:lvl7pPr marL="2289749" indent="0">
              <a:buNone/>
              <a:defRPr sz="1669"/>
            </a:lvl7pPr>
            <a:lvl8pPr marL="2671374" indent="0">
              <a:buNone/>
              <a:defRPr sz="1669"/>
            </a:lvl8pPr>
            <a:lvl9pPr marL="3052999" indent="0">
              <a:buNone/>
              <a:defRPr sz="1669"/>
            </a:lvl9pPr>
          </a:lstStyle>
          <a:p>
            <a:r>
              <a:rPr lang="en-US"/>
              <a:t>Click icon to add picture</a:t>
            </a:r>
            <a:endParaRPr lang="en-US" dirty="0"/>
          </a:p>
        </p:txBody>
      </p:sp>
      <p:sp>
        <p:nvSpPr>
          <p:cNvPr id="4" name="Text Placeholder 3"/>
          <p:cNvSpPr>
            <a:spLocks noGrp="1"/>
          </p:cNvSpPr>
          <p:nvPr>
            <p:ph type="body" sz="half" idx="2"/>
          </p:nvPr>
        </p:nvSpPr>
        <p:spPr>
          <a:xfrm>
            <a:off x="525742" y="1717358"/>
            <a:ext cx="2461744" cy="3181617"/>
          </a:xfrm>
        </p:spPr>
        <p:txBody>
          <a:bodyPr/>
          <a:lstStyle>
            <a:lvl1pPr marL="0" indent="0">
              <a:buNone/>
              <a:defRPr sz="1336"/>
            </a:lvl1pPr>
            <a:lvl2pPr marL="381625" indent="0">
              <a:buNone/>
              <a:defRPr sz="1169"/>
            </a:lvl2pPr>
            <a:lvl3pPr marL="763250" indent="0">
              <a:buNone/>
              <a:defRPr sz="1002"/>
            </a:lvl3pPr>
            <a:lvl4pPr marL="1144875" indent="0">
              <a:buNone/>
              <a:defRPr sz="835"/>
            </a:lvl4pPr>
            <a:lvl5pPr marL="1526499" indent="0">
              <a:buNone/>
              <a:defRPr sz="835"/>
            </a:lvl5pPr>
            <a:lvl6pPr marL="1908124" indent="0">
              <a:buNone/>
              <a:defRPr sz="835"/>
            </a:lvl6pPr>
            <a:lvl7pPr marL="2289749" indent="0">
              <a:buNone/>
              <a:defRPr sz="835"/>
            </a:lvl7pPr>
            <a:lvl8pPr marL="2671374" indent="0">
              <a:buNone/>
              <a:defRPr sz="835"/>
            </a:lvl8pPr>
            <a:lvl9pPr marL="3052999" indent="0">
              <a:buNone/>
              <a:defRPr sz="835"/>
            </a:lvl9pPr>
          </a:lstStyle>
          <a:p>
            <a:pPr lvl="0"/>
            <a:r>
              <a:rPr lang="en-US"/>
              <a:t>Click to edit Master text styles</a:t>
            </a:r>
          </a:p>
        </p:txBody>
      </p:sp>
      <p:sp>
        <p:nvSpPr>
          <p:cNvPr id="5" name="Date Placeholder 4"/>
          <p:cNvSpPr>
            <a:spLocks noGrp="1"/>
          </p:cNvSpPr>
          <p:nvPr>
            <p:ph type="dt" sz="half" idx="10"/>
          </p:nvPr>
        </p:nvSpPr>
        <p:spPr/>
        <p:txBody>
          <a:bodyPr/>
          <a:lstStyle/>
          <a:p>
            <a:fld id="{A2D950DF-CD20-6846-B942-C3FE0C0FE064}"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3286704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4748" y="304779"/>
            <a:ext cx="6583204" cy="11064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24748" y="1523890"/>
            <a:ext cx="6583204" cy="36321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24748" y="5305788"/>
            <a:ext cx="1717358" cy="304778"/>
          </a:xfrm>
          <a:prstGeom prst="rect">
            <a:avLst/>
          </a:prstGeom>
        </p:spPr>
        <p:txBody>
          <a:bodyPr vert="horz" lIns="91440" tIns="45720" rIns="91440" bIns="45720" rtlCol="0" anchor="ctr"/>
          <a:lstStyle>
            <a:lvl1pPr algn="l">
              <a:defRPr sz="1002">
                <a:solidFill>
                  <a:schemeClr val="tx1">
                    <a:tint val="75000"/>
                  </a:schemeClr>
                </a:solidFill>
              </a:defRPr>
            </a:lvl1pPr>
          </a:lstStyle>
          <a:p>
            <a:fld id="{A2D950DF-CD20-6846-B942-C3FE0C0FE064}" type="datetimeFigureOut">
              <a:rPr lang="en-US" smtClean="0"/>
              <a:t>6/2/2023</a:t>
            </a:fld>
            <a:endParaRPr lang="en-US"/>
          </a:p>
        </p:txBody>
      </p:sp>
      <p:sp>
        <p:nvSpPr>
          <p:cNvPr id="5" name="Footer Placeholder 4"/>
          <p:cNvSpPr>
            <a:spLocks noGrp="1"/>
          </p:cNvSpPr>
          <p:nvPr>
            <p:ph type="ftr" sz="quarter" idx="3"/>
          </p:nvPr>
        </p:nvSpPr>
        <p:spPr>
          <a:xfrm>
            <a:off x="2528332" y="5305788"/>
            <a:ext cx="2576036" cy="304778"/>
          </a:xfrm>
          <a:prstGeom prst="rect">
            <a:avLst/>
          </a:prstGeom>
        </p:spPr>
        <p:txBody>
          <a:bodyPr vert="horz" lIns="91440" tIns="45720" rIns="91440" bIns="45720" rtlCol="0" anchor="ctr"/>
          <a:lstStyle>
            <a:lvl1pPr algn="ctr">
              <a:defRPr sz="100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90594" y="5305788"/>
            <a:ext cx="1717358" cy="304778"/>
          </a:xfrm>
          <a:prstGeom prst="rect">
            <a:avLst/>
          </a:prstGeom>
        </p:spPr>
        <p:txBody>
          <a:bodyPr vert="horz" lIns="91440" tIns="45720" rIns="91440" bIns="45720" rtlCol="0" anchor="ctr"/>
          <a:lstStyle>
            <a:lvl1pPr algn="r">
              <a:defRPr sz="1002">
                <a:solidFill>
                  <a:schemeClr val="tx1">
                    <a:tint val="75000"/>
                  </a:schemeClr>
                </a:solidFill>
              </a:defRPr>
            </a:lvl1pPr>
          </a:lstStyle>
          <a:p>
            <a:fld id="{1C9672CF-3E8F-2847-9E6D-9BC391C8251B}" type="slidenum">
              <a:rPr lang="en-US" smtClean="0"/>
              <a:t>‹#›</a:t>
            </a:fld>
            <a:endParaRPr lang="en-US"/>
          </a:p>
        </p:txBody>
      </p:sp>
    </p:spTree>
    <p:extLst>
      <p:ext uri="{BB962C8B-B14F-4D97-AF65-F5344CB8AC3E}">
        <p14:creationId xmlns:p14="http://schemas.microsoft.com/office/powerpoint/2010/main" val="39613019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63250" rtl="0" eaLnBrk="1" latinLnBrk="0" hangingPunct="1">
        <a:lnSpc>
          <a:spcPct val="90000"/>
        </a:lnSpc>
        <a:spcBef>
          <a:spcPct val="0"/>
        </a:spcBef>
        <a:buNone/>
        <a:defRPr sz="3673" kern="1200">
          <a:solidFill>
            <a:schemeClr val="tx1"/>
          </a:solidFill>
          <a:latin typeface="+mj-lt"/>
          <a:ea typeface="+mj-ea"/>
          <a:cs typeface="+mj-cs"/>
        </a:defRPr>
      </a:lvl1pPr>
    </p:titleStyle>
    <p:bodyStyle>
      <a:lvl1pPr marL="190812" indent="-190812" algn="l" defTabSz="763250" rtl="0" eaLnBrk="1" latinLnBrk="0" hangingPunct="1">
        <a:lnSpc>
          <a:spcPct val="90000"/>
        </a:lnSpc>
        <a:spcBef>
          <a:spcPts val="835"/>
        </a:spcBef>
        <a:buFont typeface="Arial" panose="020B0604020202020204" pitchFamily="34" charset="0"/>
        <a:buChar char="•"/>
        <a:defRPr sz="2337" kern="1200">
          <a:solidFill>
            <a:schemeClr val="tx1"/>
          </a:solidFill>
          <a:latin typeface="+mn-lt"/>
          <a:ea typeface="+mn-ea"/>
          <a:cs typeface="+mn-cs"/>
        </a:defRPr>
      </a:lvl1pPr>
      <a:lvl2pPr marL="572437" indent="-190812" algn="l" defTabSz="763250" rtl="0" eaLnBrk="1" latinLnBrk="0" hangingPunct="1">
        <a:lnSpc>
          <a:spcPct val="90000"/>
        </a:lnSpc>
        <a:spcBef>
          <a:spcPts val="417"/>
        </a:spcBef>
        <a:buFont typeface="Arial" panose="020B0604020202020204" pitchFamily="34" charset="0"/>
        <a:buChar char="•"/>
        <a:defRPr sz="2003" kern="1200">
          <a:solidFill>
            <a:schemeClr val="tx1"/>
          </a:solidFill>
          <a:latin typeface="+mn-lt"/>
          <a:ea typeface="+mn-ea"/>
          <a:cs typeface="+mn-cs"/>
        </a:defRPr>
      </a:lvl2pPr>
      <a:lvl3pPr marL="954062" indent="-190812" algn="l" defTabSz="763250" rtl="0" eaLnBrk="1" latinLnBrk="0" hangingPunct="1">
        <a:lnSpc>
          <a:spcPct val="90000"/>
        </a:lnSpc>
        <a:spcBef>
          <a:spcPts val="417"/>
        </a:spcBef>
        <a:buFont typeface="Arial" panose="020B0604020202020204" pitchFamily="34" charset="0"/>
        <a:buChar char="•"/>
        <a:defRPr sz="1669" kern="1200">
          <a:solidFill>
            <a:schemeClr val="tx1"/>
          </a:solidFill>
          <a:latin typeface="+mn-lt"/>
          <a:ea typeface="+mn-ea"/>
          <a:cs typeface="+mn-cs"/>
        </a:defRPr>
      </a:lvl3pPr>
      <a:lvl4pPr marL="1335687" indent="-190812" algn="l" defTabSz="763250" rtl="0" eaLnBrk="1" latinLnBrk="0" hangingPunct="1">
        <a:lnSpc>
          <a:spcPct val="90000"/>
        </a:lnSpc>
        <a:spcBef>
          <a:spcPts val="417"/>
        </a:spcBef>
        <a:buFont typeface="Arial" panose="020B0604020202020204" pitchFamily="34" charset="0"/>
        <a:buChar char="•"/>
        <a:defRPr sz="1502" kern="1200">
          <a:solidFill>
            <a:schemeClr val="tx1"/>
          </a:solidFill>
          <a:latin typeface="+mn-lt"/>
          <a:ea typeface="+mn-ea"/>
          <a:cs typeface="+mn-cs"/>
        </a:defRPr>
      </a:lvl4pPr>
      <a:lvl5pPr marL="1717312" indent="-190812" algn="l" defTabSz="763250" rtl="0" eaLnBrk="1" latinLnBrk="0" hangingPunct="1">
        <a:lnSpc>
          <a:spcPct val="90000"/>
        </a:lnSpc>
        <a:spcBef>
          <a:spcPts val="417"/>
        </a:spcBef>
        <a:buFont typeface="Arial" panose="020B0604020202020204" pitchFamily="34" charset="0"/>
        <a:buChar char="•"/>
        <a:defRPr sz="1502" kern="1200">
          <a:solidFill>
            <a:schemeClr val="tx1"/>
          </a:solidFill>
          <a:latin typeface="+mn-lt"/>
          <a:ea typeface="+mn-ea"/>
          <a:cs typeface="+mn-cs"/>
        </a:defRPr>
      </a:lvl5pPr>
      <a:lvl6pPr marL="2098937" indent="-190812" algn="l" defTabSz="763250" rtl="0" eaLnBrk="1" latinLnBrk="0" hangingPunct="1">
        <a:lnSpc>
          <a:spcPct val="90000"/>
        </a:lnSpc>
        <a:spcBef>
          <a:spcPts val="417"/>
        </a:spcBef>
        <a:buFont typeface="Arial" panose="020B0604020202020204" pitchFamily="34" charset="0"/>
        <a:buChar char="•"/>
        <a:defRPr sz="1502" kern="1200">
          <a:solidFill>
            <a:schemeClr val="tx1"/>
          </a:solidFill>
          <a:latin typeface="+mn-lt"/>
          <a:ea typeface="+mn-ea"/>
          <a:cs typeface="+mn-cs"/>
        </a:defRPr>
      </a:lvl6pPr>
      <a:lvl7pPr marL="2480561" indent="-190812" algn="l" defTabSz="763250" rtl="0" eaLnBrk="1" latinLnBrk="0" hangingPunct="1">
        <a:lnSpc>
          <a:spcPct val="90000"/>
        </a:lnSpc>
        <a:spcBef>
          <a:spcPts val="417"/>
        </a:spcBef>
        <a:buFont typeface="Arial" panose="020B0604020202020204" pitchFamily="34" charset="0"/>
        <a:buChar char="•"/>
        <a:defRPr sz="1502" kern="1200">
          <a:solidFill>
            <a:schemeClr val="tx1"/>
          </a:solidFill>
          <a:latin typeface="+mn-lt"/>
          <a:ea typeface="+mn-ea"/>
          <a:cs typeface="+mn-cs"/>
        </a:defRPr>
      </a:lvl7pPr>
      <a:lvl8pPr marL="2862186" indent="-190812" algn="l" defTabSz="763250" rtl="0" eaLnBrk="1" latinLnBrk="0" hangingPunct="1">
        <a:lnSpc>
          <a:spcPct val="90000"/>
        </a:lnSpc>
        <a:spcBef>
          <a:spcPts val="417"/>
        </a:spcBef>
        <a:buFont typeface="Arial" panose="020B0604020202020204" pitchFamily="34" charset="0"/>
        <a:buChar char="•"/>
        <a:defRPr sz="1502" kern="1200">
          <a:solidFill>
            <a:schemeClr val="tx1"/>
          </a:solidFill>
          <a:latin typeface="+mn-lt"/>
          <a:ea typeface="+mn-ea"/>
          <a:cs typeface="+mn-cs"/>
        </a:defRPr>
      </a:lvl8pPr>
      <a:lvl9pPr marL="3243811" indent="-190812" algn="l" defTabSz="763250" rtl="0" eaLnBrk="1" latinLnBrk="0" hangingPunct="1">
        <a:lnSpc>
          <a:spcPct val="90000"/>
        </a:lnSpc>
        <a:spcBef>
          <a:spcPts val="417"/>
        </a:spcBef>
        <a:buFont typeface="Arial" panose="020B0604020202020204" pitchFamily="34" charset="0"/>
        <a:buChar char="•"/>
        <a:defRPr sz="1502" kern="1200">
          <a:solidFill>
            <a:schemeClr val="tx1"/>
          </a:solidFill>
          <a:latin typeface="+mn-lt"/>
          <a:ea typeface="+mn-ea"/>
          <a:cs typeface="+mn-cs"/>
        </a:defRPr>
      </a:lvl9pPr>
    </p:bodyStyle>
    <p:otherStyle>
      <a:defPPr>
        <a:defRPr lang="en-US"/>
      </a:defPPr>
      <a:lvl1pPr marL="0" algn="l" defTabSz="763250" rtl="0" eaLnBrk="1" latinLnBrk="0" hangingPunct="1">
        <a:defRPr sz="1502" kern="1200">
          <a:solidFill>
            <a:schemeClr val="tx1"/>
          </a:solidFill>
          <a:latin typeface="+mn-lt"/>
          <a:ea typeface="+mn-ea"/>
          <a:cs typeface="+mn-cs"/>
        </a:defRPr>
      </a:lvl1pPr>
      <a:lvl2pPr marL="381625" algn="l" defTabSz="763250" rtl="0" eaLnBrk="1" latinLnBrk="0" hangingPunct="1">
        <a:defRPr sz="1502" kern="1200">
          <a:solidFill>
            <a:schemeClr val="tx1"/>
          </a:solidFill>
          <a:latin typeface="+mn-lt"/>
          <a:ea typeface="+mn-ea"/>
          <a:cs typeface="+mn-cs"/>
        </a:defRPr>
      </a:lvl2pPr>
      <a:lvl3pPr marL="763250" algn="l" defTabSz="763250" rtl="0" eaLnBrk="1" latinLnBrk="0" hangingPunct="1">
        <a:defRPr sz="1502" kern="1200">
          <a:solidFill>
            <a:schemeClr val="tx1"/>
          </a:solidFill>
          <a:latin typeface="+mn-lt"/>
          <a:ea typeface="+mn-ea"/>
          <a:cs typeface="+mn-cs"/>
        </a:defRPr>
      </a:lvl3pPr>
      <a:lvl4pPr marL="1144875" algn="l" defTabSz="763250" rtl="0" eaLnBrk="1" latinLnBrk="0" hangingPunct="1">
        <a:defRPr sz="1502" kern="1200">
          <a:solidFill>
            <a:schemeClr val="tx1"/>
          </a:solidFill>
          <a:latin typeface="+mn-lt"/>
          <a:ea typeface="+mn-ea"/>
          <a:cs typeface="+mn-cs"/>
        </a:defRPr>
      </a:lvl4pPr>
      <a:lvl5pPr marL="1526499" algn="l" defTabSz="763250" rtl="0" eaLnBrk="1" latinLnBrk="0" hangingPunct="1">
        <a:defRPr sz="1502" kern="1200">
          <a:solidFill>
            <a:schemeClr val="tx1"/>
          </a:solidFill>
          <a:latin typeface="+mn-lt"/>
          <a:ea typeface="+mn-ea"/>
          <a:cs typeface="+mn-cs"/>
        </a:defRPr>
      </a:lvl5pPr>
      <a:lvl6pPr marL="1908124" algn="l" defTabSz="763250" rtl="0" eaLnBrk="1" latinLnBrk="0" hangingPunct="1">
        <a:defRPr sz="1502" kern="1200">
          <a:solidFill>
            <a:schemeClr val="tx1"/>
          </a:solidFill>
          <a:latin typeface="+mn-lt"/>
          <a:ea typeface="+mn-ea"/>
          <a:cs typeface="+mn-cs"/>
        </a:defRPr>
      </a:lvl6pPr>
      <a:lvl7pPr marL="2289749" algn="l" defTabSz="763250" rtl="0" eaLnBrk="1" latinLnBrk="0" hangingPunct="1">
        <a:defRPr sz="1502" kern="1200">
          <a:solidFill>
            <a:schemeClr val="tx1"/>
          </a:solidFill>
          <a:latin typeface="+mn-lt"/>
          <a:ea typeface="+mn-ea"/>
          <a:cs typeface="+mn-cs"/>
        </a:defRPr>
      </a:lvl7pPr>
      <a:lvl8pPr marL="2671374" algn="l" defTabSz="763250" rtl="0" eaLnBrk="1" latinLnBrk="0" hangingPunct="1">
        <a:defRPr sz="1502" kern="1200">
          <a:solidFill>
            <a:schemeClr val="tx1"/>
          </a:solidFill>
          <a:latin typeface="+mn-lt"/>
          <a:ea typeface="+mn-ea"/>
          <a:cs typeface="+mn-cs"/>
        </a:defRPr>
      </a:lvl8pPr>
      <a:lvl9pPr marL="3052999" algn="l" defTabSz="763250" rtl="0" eaLnBrk="1" latinLnBrk="0" hangingPunct="1">
        <a:defRPr sz="150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www.loom.com/share/38f24a4b31f641e480c649b52676787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hyperlink" Target="https://committee.iso.org/home/tc250Slide" TargetMode="Externa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ideo" Target="https://www.youtube.com/embed/GKBrBBXhUx8?feature=oembed" TargetMode="External"/><Relationship Id="rId5" Type="http://schemas.openxmlformats.org/officeDocument/2006/relationships/image" Target="../media/image10.pn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https://www.youtube.com/embed/NJpri4Bq2e4?feature=oembed" TargetMode="External"/><Relationship Id="rId5" Type="http://schemas.openxmlformats.org/officeDocument/2006/relationships/image" Target="../media/image25.jpe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https://www.youtube.com/embed/4EKoD3DPhkQ?feature=oembed" TargetMode="External"/><Relationship Id="rId5" Type="http://schemas.openxmlformats.org/officeDocument/2006/relationships/image" Target="../media/image26.jpe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hyperlink" Target="https://www.positiveimpactevents.com/unfccc-race-to-zero"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https://www.youtube.com/embed/4YiP7kaJQGk?feature=oembed" TargetMode="External"/><Relationship Id="rId5" Type="http://schemas.openxmlformats.org/officeDocument/2006/relationships/image" Target="../media/image28.jpe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hyperlink" Target="https://www.positiveimpactevents.com/create-an-iso-20121-case-study" TargetMode="External"/><Relationship Id="rId3" Type="http://schemas.openxmlformats.org/officeDocument/2006/relationships/image" Target="../media/image11.png"/><Relationship Id="rId7" Type="http://schemas.openxmlformats.org/officeDocument/2006/relationships/hyperlink" Target="https://www.positiveimpactevents.com/comment-on-iso-20121"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hyperlink" Target="https://www.positiveimpactevents.com/trial-iso-20121" TargetMode="External"/><Relationship Id="rId5" Type="http://schemas.openxmlformats.org/officeDocument/2006/relationships/hyperlink" Target="https://www.positiveimpactevents.com/acceleration-action-report-2022" TargetMode="External"/><Relationship Id="rId10" Type="http://schemas.openxmlformats.org/officeDocument/2006/relationships/hyperlink" Target="https://www.positiveimpactevents.com/unfccc-race-to-zero" TargetMode="External"/><Relationship Id="rId4" Type="http://schemas.openxmlformats.org/officeDocument/2006/relationships/hyperlink" Target="https://www.positiveimpactevents.com/resources/what-is-iso-20121" TargetMode="External"/><Relationship Id="rId9" Type="http://schemas.openxmlformats.org/officeDocument/2006/relationships/hyperlink" Target="https://www.positiveimpactevents.com/human-rights-sdg-10"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2.jp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s://us2.list-manage.com/survey?u=6083f6eb62791fae58ec5ea45&amp;id=fe9e02152b&amp;attribution=fals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Layout" Target="../slideLayouts/slideLayout7.xml"/><Relationship Id="rId7" Type="http://schemas.openxmlformats.org/officeDocument/2006/relationships/diagramLayout" Target="../diagrams/layout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Data" Target="../diagrams/data1.xml"/><Relationship Id="rId11" Type="http://schemas.openxmlformats.org/officeDocument/2006/relationships/image" Target="../media/image11.png"/><Relationship Id="rId5" Type="http://schemas.openxmlformats.org/officeDocument/2006/relationships/image" Target="../media/image29.png"/><Relationship Id="rId10" Type="http://schemas.microsoft.com/office/2007/relationships/diagramDrawing" Target="../diagrams/drawing1.xml"/><Relationship Id="rId4" Type="http://schemas.openxmlformats.org/officeDocument/2006/relationships/image" Target="../media/image15.png"/><Relationship Id="rId9" Type="http://schemas.openxmlformats.org/officeDocument/2006/relationships/diagramColors" Target="../diagrams/colors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https://www.youtube.com/embed/KpJh-IUqxS8?feature=oembed"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media1.m4a"/><Relationship Id="rId7" Type="http://schemas.openxmlformats.org/officeDocument/2006/relationships/image" Target="../media/image15.png"/><Relationship Id="rId2" Type="http://schemas.microsoft.com/office/2007/relationships/media" Target="../media/media1.m4a"/><Relationship Id="rId1" Type="http://schemas.openxmlformats.org/officeDocument/2006/relationships/video" Target="https://www.youtube.com/embed/Ga4S4cLRXsg?feature=oembed" TargetMode="External"/><Relationship Id="rId6" Type="http://schemas.openxmlformats.org/officeDocument/2006/relationships/image" Target="../media/image14.jpeg"/><Relationship Id="rId5" Type="http://schemas.openxmlformats.org/officeDocument/2006/relationships/image" Target="../media/image11.png"/><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ideo" Target="https://www.youtube.com/embed/6HBjbEKEttw?feature=oembed"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https://www.youtube.com/embed/s2ElyZoqHdw?feature=oembed" TargetMode="External"/><Relationship Id="rId5" Type="http://schemas.openxmlformats.org/officeDocument/2006/relationships/image" Target="../media/image18.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rot="21600000">
            <a:off x="-140494" y="3601041"/>
            <a:ext cx="7829550" cy="2157412"/>
            <a:chOff x="-140494" y="3601041"/>
            <a:chExt cx="7829550" cy="2157412"/>
          </a:xfrm>
        </p:grpSpPr>
        <p:sp>
          <p:nvSpPr>
            <p:cNvPr id="4" name="Freeform 4"/>
            <p:cNvSpPr/>
            <p:nvPr/>
          </p:nvSpPr>
          <p:spPr>
            <a:xfrm>
              <a:off x="-140494" y="3601041"/>
              <a:ext cx="7829550" cy="2157412"/>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91C35D">
                <a:alpha val="33000"/>
              </a:srgbClr>
            </a:solidFill>
          </p:spPr>
        </p:sp>
      </p:grpSp>
      <p:grpSp>
        <p:nvGrpSpPr>
          <p:cNvPr id="7" name="Group 7"/>
          <p:cNvGrpSpPr/>
          <p:nvPr/>
        </p:nvGrpSpPr>
        <p:grpSpPr>
          <a:xfrm rot="21600000">
            <a:off x="-266700" y="3324225"/>
            <a:ext cx="2371725" cy="285750"/>
            <a:chOff x="-266700" y="3324225"/>
            <a:chExt cx="2371725" cy="285750"/>
          </a:xfrm>
        </p:grpSpPr>
        <p:sp>
          <p:nvSpPr>
            <p:cNvPr id="6" name="Freeform 6"/>
            <p:cNvSpPr/>
            <p:nvPr/>
          </p:nvSpPr>
          <p:spPr>
            <a:xfrm>
              <a:off x="-266700" y="3324225"/>
              <a:ext cx="2371725" cy="285750"/>
            </a:xfrm>
            <a:custGeom>
              <a:avLst/>
              <a:gdLst/>
              <a:ahLst/>
              <a:cxnLst/>
              <a:rect l="0" t="0" r="0" b="0"/>
              <a:pathLst>
                <a:path w="303647" h="74628">
                  <a:moveTo>
                    <a:pt x="298714" y="43301"/>
                  </a:moveTo>
                  <a:lnTo>
                    <a:pt x="298714" y="49463"/>
                  </a:lnTo>
                  <a:lnTo>
                    <a:pt x="292122" y="49463"/>
                  </a:lnTo>
                  <a:lnTo>
                    <a:pt x="292122" y="28842"/>
                  </a:lnTo>
                  <a:lnTo>
                    <a:pt x="278511" y="28842"/>
                  </a:lnTo>
                  <a:lnTo>
                    <a:pt x="278511" y="46577"/>
                  </a:lnTo>
                  <a:cubicBezTo>
                    <a:pt x="278511" y="46577"/>
                    <a:pt x="273158" y="46168"/>
                    <a:pt x="273548" y="44929"/>
                  </a:cubicBezTo>
                  <a:cubicBezTo>
                    <a:pt x="273977" y="43691"/>
                    <a:pt x="269434" y="39167"/>
                    <a:pt x="269434" y="39167"/>
                  </a:cubicBezTo>
                  <a:lnTo>
                    <a:pt x="265300" y="42462"/>
                  </a:lnTo>
                  <a:lnTo>
                    <a:pt x="258318" y="42462"/>
                  </a:lnTo>
                  <a:lnTo>
                    <a:pt x="258318" y="35042"/>
                  </a:lnTo>
                  <a:lnTo>
                    <a:pt x="253765" y="35042"/>
                  </a:lnTo>
                  <a:lnTo>
                    <a:pt x="253765" y="39176"/>
                  </a:lnTo>
                  <a:lnTo>
                    <a:pt x="246336" y="39176"/>
                  </a:lnTo>
                  <a:lnTo>
                    <a:pt x="246336" y="32175"/>
                  </a:lnTo>
                  <a:lnTo>
                    <a:pt x="238935" y="32175"/>
                  </a:lnTo>
                  <a:lnTo>
                    <a:pt x="238935" y="49482"/>
                  </a:lnTo>
                  <a:lnTo>
                    <a:pt x="221618" y="49482"/>
                  </a:lnTo>
                  <a:lnTo>
                    <a:pt x="221618" y="18555"/>
                  </a:lnTo>
                  <a:lnTo>
                    <a:pt x="218313" y="18555"/>
                  </a:lnTo>
                  <a:lnTo>
                    <a:pt x="218313" y="0"/>
                  </a:lnTo>
                  <a:lnTo>
                    <a:pt x="215836" y="0"/>
                  </a:lnTo>
                  <a:lnTo>
                    <a:pt x="215836" y="4543"/>
                  </a:lnTo>
                  <a:lnTo>
                    <a:pt x="213570" y="6810"/>
                  </a:lnTo>
                  <a:lnTo>
                    <a:pt x="213570" y="12783"/>
                  </a:lnTo>
                  <a:lnTo>
                    <a:pt x="209255" y="12783"/>
                  </a:lnTo>
                  <a:lnTo>
                    <a:pt x="209255" y="62675"/>
                  </a:lnTo>
                  <a:lnTo>
                    <a:pt x="191510" y="62675"/>
                  </a:lnTo>
                  <a:lnTo>
                    <a:pt x="191510" y="52359"/>
                  </a:lnTo>
                  <a:lnTo>
                    <a:pt x="182870" y="52359"/>
                  </a:lnTo>
                  <a:lnTo>
                    <a:pt x="182870" y="56074"/>
                  </a:lnTo>
                  <a:lnTo>
                    <a:pt x="176279" y="56074"/>
                  </a:lnTo>
                  <a:lnTo>
                    <a:pt x="176279" y="47425"/>
                  </a:lnTo>
                  <a:lnTo>
                    <a:pt x="170926" y="47425"/>
                  </a:lnTo>
                  <a:lnTo>
                    <a:pt x="170926" y="62694"/>
                  </a:lnTo>
                  <a:lnTo>
                    <a:pt x="165144" y="62694"/>
                  </a:lnTo>
                  <a:lnTo>
                    <a:pt x="165144" y="52368"/>
                  </a:lnTo>
                  <a:lnTo>
                    <a:pt x="161858" y="49073"/>
                  </a:lnTo>
                  <a:lnTo>
                    <a:pt x="158963" y="51959"/>
                  </a:lnTo>
                  <a:lnTo>
                    <a:pt x="156486" y="51959"/>
                  </a:lnTo>
                  <a:lnTo>
                    <a:pt x="156486" y="47825"/>
                  </a:lnTo>
                  <a:lnTo>
                    <a:pt x="151924" y="47825"/>
                  </a:lnTo>
                  <a:lnTo>
                    <a:pt x="151924" y="52368"/>
                  </a:lnTo>
                  <a:lnTo>
                    <a:pt x="146990" y="52368"/>
                  </a:lnTo>
                  <a:lnTo>
                    <a:pt x="146990" y="42072"/>
                  </a:lnTo>
                  <a:lnTo>
                    <a:pt x="139570" y="42072"/>
                  </a:lnTo>
                  <a:lnTo>
                    <a:pt x="139570" y="51140"/>
                  </a:lnTo>
                  <a:lnTo>
                    <a:pt x="136274" y="51140"/>
                  </a:lnTo>
                  <a:lnTo>
                    <a:pt x="136274" y="44958"/>
                  </a:lnTo>
                  <a:lnTo>
                    <a:pt x="132150" y="44958"/>
                  </a:lnTo>
                  <a:lnTo>
                    <a:pt x="132150" y="47034"/>
                  </a:lnTo>
                  <a:lnTo>
                    <a:pt x="125968" y="47034"/>
                  </a:lnTo>
                  <a:lnTo>
                    <a:pt x="125968" y="52788"/>
                  </a:lnTo>
                  <a:lnTo>
                    <a:pt x="121015" y="52788"/>
                  </a:lnTo>
                  <a:lnTo>
                    <a:pt x="121015" y="31347"/>
                  </a:lnTo>
                  <a:lnTo>
                    <a:pt x="113186" y="31347"/>
                  </a:lnTo>
                  <a:lnTo>
                    <a:pt x="113186" y="25584"/>
                  </a:lnTo>
                  <a:lnTo>
                    <a:pt x="109061" y="25584"/>
                  </a:lnTo>
                  <a:lnTo>
                    <a:pt x="109061" y="31347"/>
                  </a:lnTo>
                  <a:lnTo>
                    <a:pt x="101222" y="31347"/>
                  </a:lnTo>
                  <a:lnTo>
                    <a:pt x="101222" y="28461"/>
                  </a:lnTo>
                  <a:lnTo>
                    <a:pt x="97098" y="28461"/>
                  </a:lnTo>
                  <a:lnTo>
                    <a:pt x="97098" y="31347"/>
                  </a:lnTo>
                  <a:lnTo>
                    <a:pt x="92573" y="31347"/>
                  </a:lnTo>
                  <a:lnTo>
                    <a:pt x="92573" y="56502"/>
                  </a:lnTo>
                  <a:lnTo>
                    <a:pt x="90106" y="56502"/>
                  </a:lnTo>
                  <a:lnTo>
                    <a:pt x="90106" y="16916"/>
                  </a:lnTo>
                  <a:lnTo>
                    <a:pt x="85153" y="16916"/>
                  </a:lnTo>
                  <a:lnTo>
                    <a:pt x="85153" y="10897"/>
                  </a:lnTo>
                  <a:lnTo>
                    <a:pt x="78143" y="10897"/>
                  </a:lnTo>
                  <a:lnTo>
                    <a:pt x="78143" y="58560"/>
                  </a:lnTo>
                  <a:lnTo>
                    <a:pt x="75257" y="58560"/>
                  </a:lnTo>
                  <a:lnTo>
                    <a:pt x="75257" y="50321"/>
                  </a:lnTo>
                  <a:lnTo>
                    <a:pt x="66189" y="50321"/>
                  </a:lnTo>
                  <a:lnTo>
                    <a:pt x="64122" y="52378"/>
                  </a:lnTo>
                  <a:lnTo>
                    <a:pt x="61655" y="52378"/>
                  </a:lnTo>
                  <a:lnTo>
                    <a:pt x="61655" y="34242"/>
                  </a:lnTo>
                  <a:lnTo>
                    <a:pt x="58760" y="34242"/>
                  </a:lnTo>
                  <a:lnTo>
                    <a:pt x="58760" y="23517"/>
                  </a:lnTo>
                  <a:lnTo>
                    <a:pt x="45168" y="23517"/>
                  </a:lnTo>
                  <a:lnTo>
                    <a:pt x="45168" y="36719"/>
                  </a:lnTo>
                  <a:lnTo>
                    <a:pt x="40615" y="36719"/>
                  </a:lnTo>
                  <a:lnTo>
                    <a:pt x="40615" y="46215"/>
                  </a:lnTo>
                  <a:lnTo>
                    <a:pt x="35062" y="51759"/>
                  </a:lnTo>
                  <a:lnTo>
                    <a:pt x="35062" y="60646"/>
                  </a:lnTo>
                  <a:lnTo>
                    <a:pt x="29080" y="60646"/>
                  </a:lnTo>
                  <a:lnTo>
                    <a:pt x="29080" y="53226"/>
                  </a:lnTo>
                  <a:lnTo>
                    <a:pt x="16297" y="53226"/>
                  </a:lnTo>
                  <a:lnTo>
                    <a:pt x="16297" y="50340"/>
                  </a:lnTo>
                  <a:lnTo>
                    <a:pt x="13411" y="50340"/>
                  </a:lnTo>
                  <a:lnTo>
                    <a:pt x="13411" y="39986"/>
                  </a:lnTo>
                  <a:lnTo>
                    <a:pt x="10116" y="39986"/>
                  </a:lnTo>
                  <a:lnTo>
                    <a:pt x="10116" y="47015"/>
                  </a:lnTo>
                  <a:lnTo>
                    <a:pt x="7639" y="47015"/>
                  </a:lnTo>
                  <a:lnTo>
                    <a:pt x="7639" y="42462"/>
                  </a:lnTo>
                  <a:lnTo>
                    <a:pt x="4143" y="45958"/>
                  </a:lnTo>
                  <a:lnTo>
                    <a:pt x="0" y="50102"/>
                  </a:lnTo>
                  <a:lnTo>
                    <a:pt x="0" y="74628"/>
                  </a:lnTo>
                  <a:lnTo>
                    <a:pt x="303647" y="74628"/>
                  </a:lnTo>
                  <a:lnTo>
                    <a:pt x="303647" y="43301"/>
                  </a:lnTo>
                  <a:lnTo>
                    <a:pt x="298714" y="43301"/>
                  </a:lnTo>
                  <a:close/>
                </a:path>
              </a:pathLst>
            </a:custGeom>
            <a:solidFill>
              <a:srgbClr val="318D7A">
                <a:alpha val="19000"/>
              </a:srgbClr>
            </a:solidFill>
          </p:spPr>
        </p:sp>
      </p:grpSp>
      <p:sp>
        <p:nvSpPr>
          <p:cNvPr id="8" name="TextBox 8"/>
          <p:cNvSpPr txBox="1"/>
          <p:nvPr/>
        </p:nvSpPr>
        <p:spPr>
          <a:xfrm rot="21600000">
            <a:off x="127000" y="1187450"/>
            <a:ext cx="7341450" cy="2286000"/>
          </a:xfrm>
          <a:prstGeom prst="rect">
            <a:avLst/>
          </a:prstGeom>
        </p:spPr>
        <p:txBody>
          <a:bodyPr lIns="0" tIns="64800" rIns="0" bIns="0" rtlCol="0" anchor="t"/>
          <a:lstStyle/>
          <a:p>
            <a:pPr algn="ctr">
              <a:lnSpc>
                <a:spcPts val="4500"/>
              </a:lnSpc>
            </a:pPr>
            <a:r>
              <a:rPr lang="en-US" sz="4500" b="1" dirty="0">
                <a:solidFill>
                  <a:srgbClr val="91C35D">
                    <a:alpha val="100000"/>
                  </a:srgbClr>
                </a:solidFill>
                <a:latin typeface="Amatic SC"/>
              </a:rPr>
              <a:t>CELEBRATING WORLD ENVIRONMENT DAY:</a:t>
            </a:r>
          </a:p>
          <a:p>
            <a:pPr algn="ctr">
              <a:lnSpc>
                <a:spcPts val="4500"/>
              </a:lnSpc>
            </a:pPr>
            <a:r>
              <a:rPr lang="en-US" sz="4500" b="1" i="0" spc="0" dirty="0">
                <a:solidFill>
                  <a:srgbClr val="91C35D">
                    <a:alpha val="100000"/>
                  </a:srgbClr>
                </a:solidFill>
                <a:latin typeface="Amatic SC"/>
              </a:rPr>
              <a:t>2023 </a:t>
            </a:r>
          </a:p>
          <a:p>
            <a:pPr algn="ctr">
              <a:lnSpc>
                <a:spcPts val="4500"/>
              </a:lnSpc>
            </a:pPr>
            <a:br>
              <a:rPr lang="en-US" sz="4500" b="1" dirty="0"/>
            </a:br>
            <a:endParaRPr lang="en-US" sz="4500" b="1" dirty="0"/>
          </a:p>
          <a:p>
            <a:pPr algn="ctr">
              <a:lnSpc>
                <a:spcPts val="4500"/>
              </a:lnSpc>
            </a:pPr>
            <a:endParaRPr lang="en-US" sz="4500" b="1" dirty="0"/>
          </a:p>
        </p:txBody>
      </p:sp>
      <p:grpSp>
        <p:nvGrpSpPr>
          <p:cNvPr id="10" name="Group 10"/>
          <p:cNvGrpSpPr/>
          <p:nvPr/>
        </p:nvGrpSpPr>
        <p:grpSpPr>
          <a:xfrm rot="21600000">
            <a:off x="5636419" y="3314700"/>
            <a:ext cx="2371725" cy="285750"/>
            <a:chOff x="5636419" y="3314700"/>
            <a:chExt cx="2371725" cy="285750"/>
          </a:xfrm>
        </p:grpSpPr>
        <p:sp>
          <p:nvSpPr>
            <p:cNvPr id="9" name="Freeform 9"/>
            <p:cNvSpPr/>
            <p:nvPr/>
          </p:nvSpPr>
          <p:spPr>
            <a:xfrm>
              <a:off x="5636419" y="3314700"/>
              <a:ext cx="2371725" cy="285750"/>
            </a:xfrm>
            <a:custGeom>
              <a:avLst/>
              <a:gdLst/>
              <a:ahLst/>
              <a:cxnLst/>
              <a:rect l="0" t="0" r="0" b="0"/>
              <a:pathLst>
                <a:path w="303647" h="74628">
                  <a:moveTo>
                    <a:pt x="298714" y="43301"/>
                  </a:moveTo>
                  <a:lnTo>
                    <a:pt x="298714" y="49463"/>
                  </a:lnTo>
                  <a:lnTo>
                    <a:pt x="292122" y="49463"/>
                  </a:lnTo>
                  <a:lnTo>
                    <a:pt x="292122" y="28842"/>
                  </a:lnTo>
                  <a:lnTo>
                    <a:pt x="278511" y="28842"/>
                  </a:lnTo>
                  <a:lnTo>
                    <a:pt x="278511" y="46577"/>
                  </a:lnTo>
                  <a:cubicBezTo>
                    <a:pt x="278511" y="46577"/>
                    <a:pt x="273158" y="46168"/>
                    <a:pt x="273548" y="44929"/>
                  </a:cubicBezTo>
                  <a:cubicBezTo>
                    <a:pt x="273977" y="43691"/>
                    <a:pt x="269434" y="39167"/>
                    <a:pt x="269434" y="39167"/>
                  </a:cubicBezTo>
                  <a:lnTo>
                    <a:pt x="265300" y="42462"/>
                  </a:lnTo>
                  <a:lnTo>
                    <a:pt x="258318" y="42462"/>
                  </a:lnTo>
                  <a:lnTo>
                    <a:pt x="258318" y="35042"/>
                  </a:lnTo>
                  <a:lnTo>
                    <a:pt x="253765" y="35042"/>
                  </a:lnTo>
                  <a:lnTo>
                    <a:pt x="253765" y="39176"/>
                  </a:lnTo>
                  <a:lnTo>
                    <a:pt x="246336" y="39176"/>
                  </a:lnTo>
                  <a:lnTo>
                    <a:pt x="246336" y="32175"/>
                  </a:lnTo>
                  <a:lnTo>
                    <a:pt x="238935" y="32175"/>
                  </a:lnTo>
                  <a:lnTo>
                    <a:pt x="238935" y="49482"/>
                  </a:lnTo>
                  <a:lnTo>
                    <a:pt x="221618" y="49482"/>
                  </a:lnTo>
                  <a:lnTo>
                    <a:pt x="221618" y="18555"/>
                  </a:lnTo>
                  <a:lnTo>
                    <a:pt x="218313" y="18555"/>
                  </a:lnTo>
                  <a:lnTo>
                    <a:pt x="218313" y="0"/>
                  </a:lnTo>
                  <a:lnTo>
                    <a:pt x="215836" y="0"/>
                  </a:lnTo>
                  <a:lnTo>
                    <a:pt x="215836" y="4543"/>
                  </a:lnTo>
                  <a:lnTo>
                    <a:pt x="213570" y="6810"/>
                  </a:lnTo>
                  <a:lnTo>
                    <a:pt x="213570" y="12783"/>
                  </a:lnTo>
                  <a:lnTo>
                    <a:pt x="209255" y="12783"/>
                  </a:lnTo>
                  <a:lnTo>
                    <a:pt x="209255" y="62675"/>
                  </a:lnTo>
                  <a:lnTo>
                    <a:pt x="191510" y="62675"/>
                  </a:lnTo>
                  <a:lnTo>
                    <a:pt x="191510" y="52359"/>
                  </a:lnTo>
                  <a:lnTo>
                    <a:pt x="182870" y="52359"/>
                  </a:lnTo>
                  <a:lnTo>
                    <a:pt x="182870" y="56074"/>
                  </a:lnTo>
                  <a:lnTo>
                    <a:pt x="176279" y="56074"/>
                  </a:lnTo>
                  <a:lnTo>
                    <a:pt x="176279" y="47425"/>
                  </a:lnTo>
                  <a:lnTo>
                    <a:pt x="170926" y="47425"/>
                  </a:lnTo>
                  <a:lnTo>
                    <a:pt x="170926" y="62694"/>
                  </a:lnTo>
                  <a:lnTo>
                    <a:pt x="165144" y="62694"/>
                  </a:lnTo>
                  <a:lnTo>
                    <a:pt x="165144" y="52368"/>
                  </a:lnTo>
                  <a:lnTo>
                    <a:pt x="161858" y="49073"/>
                  </a:lnTo>
                  <a:lnTo>
                    <a:pt x="158963" y="51959"/>
                  </a:lnTo>
                  <a:lnTo>
                    <a:pt x="156486" y="51959"/>
                  </a:lnTo>
                  <a:lnTo>
                    <a:pt x="156486" y="47825"/>
                  </a:lnTo>
                  <a:lnTo>
                    <a:pt x="151924" y="47825"/>
                  </a:lnTo>
                  <a:lnTo>
                    <a:pt x="151924" y="52368"/>
                  </a:lnTo>
                  <a:lnTo>
                    <a:pt x="146990" y="52368"/>
                  </a:lnTo>
                  <a:lnTo>
                    <a:pt x="146990" y="42072"/>
                  </a:lnTo>
                  <a:lnTo>
                    <a:pt x="139570" y="42072"/>
                  </a:lnTo>
                  <a:lnTo>
                    <a:pt x="139570" y="51140"/>
                  </a:lnTo>
                  <a:lnTo>
                    <a:pt x="136274" y="51140"/>
                  </a:lnTo>
                  <a:lnTo>
                    <a:pt x="136274" y="44958"/>
                  </a:lnTo>
                  <a:lnTo>
                    <a:pt x="132150" y="44958"/>
                  </a:lnTo>
                  <a:lnTo>
                    <a:pt x="132150" y="47034"/>
                  </a:lnTo>
                  <a:lnTo>
                    <a:pt x="125968" y="47034"/>
                  </a:lnTo>
                  <a:lnTo>
                    <a:pt x="125968" y="52788"/>
                  </a:lnTo>
                  <a:lnTo>
                    <a:pt x="121015" y="52788"/>
                  </a:lnTo>
                  <a:lnTo>
                    <a:pt x="121015" y="31347"/>
                  </a:lnTo>
                  <a:lnTo>
                    <a:pt x="113186" y="31347"/>
                  </a:lnTo>
                  <a:lnTo>
                    <a:pt x="113186" y="25584"/>
                  </a:lnTo>
                  <a:lnTo>
                    <a:pt x="109061" y="25584"/>
                  </a:lnTo>
                  <a:lnTo>
                    <a:pt x="109061" y="31347"/>
                  </a:lnTo>
                  <a:lnTo>
                    <a:pt x="101222" y="31347"/>
                  </a:lnTo>
                  <a:lnTo>
                    <a:pt x="101222" y="28461"/>
                  </a:lnTo>
                  <a:lnTo>
                    <a:pt x="97098" y="28461"/>
                  </a:lnTo>
                  <a:lnTo>
                    <a:pt x="97098" y="31347"/>
                  </a:lnTo>
                  <a:lnTo>
                    <a:pt x="92573" y="31347"/>
                  </a:lnTo>
                  <a:lnTo>
                    <a:pt x="92573" y="56502"/>
                  </a:lnTo>
                  <a:lnTo>
                    <a:pt x="90106" y="56502"/>
                  </a:lnTo>
                  <a:lnTo>
                    <a:pt x="90106" y="16916"/>
                  </a:lnTo>
                  <a:lnTo>
                    <a:pt x="85153" y="16916"/>
                  </a:lnTo>
                  <a:lnTo>
                    <a:pt x="85153" y="10897"/>
                  </a:lnTo>
                  <a:lnTo>
                    <a:pt x="78143" y="10897"/>
                  </a:lnTo>
                  <a:lnTo>
                    <a:pt x="78143" y="58560"/>
                  </a:lnTo>
                  <a:lnTo>
                    <a:pt x="75257" y="58560"/>
                  </a:lnTo>
                  <a:lnTo>
                    <a:pt x="75257" y="50321"/>
                  </a:lnTo>
                  <a:lnTo>
                    <a:pt x="66189" y="50321"/>
                  </a:lnTo>
                  <a:lnTo>
                    <a:pt x="64122" y="52378"/>
                  </a:lnTo>
                  <a:lnTo>
                    <a:pt x="61655" y="52378"/>
                  </a:lnTo>
                  <a:lnTo>
                    <a:pt x="61655" y="34242"/>
                  </a:lnTo>
                  <a:lnTo>
                    <a:pt x="58760" y="34242"/>
                  </a:lnTo>
                  <a:lnTo>
                    <a:pt x="58760" y="23517"/>
                  </a:lnTo>
                  <a:lnTo>
                    <a:pt x="45168" y="23517"/>
                  </a:lnTo>
                  <a:lnTo>
                    <a:pt x="45168" y="36719"/>
                  </a:lnTo>
                  <a:lnTo>
                    <a:pt x="40615" y="36719"/>
                  </a:lnTo>
                  <a:lnTo>
                    <a:pt x="40615" y="46215"/>
                  </a:lnTo>
                  <a:lnTo>
                    <a:pt x="35062" y="51759"/>
                  </a:lnTo>
                  <a:lnTo>
                    <a:pt x="35062" y="60646"/>
                  </a:lnTo>
                  <a:lnTo>
                    <a:pt x="29080" y="60646"/>
                  </a:lnTo>
                  <a:lnTo>
                    <a:pt x="29080" y="53226"/>
                  </a:lnTo>
                  <a:lnTo>
                    <a:pt x="16297" y="53226"/>
                  </a:lnTo>
                  <a:lnTo>
                    <a:pt x="16297" y="50340"/>
                  </a:lnTo>
                  <a:lnTo>
                    <a:pt x="13411" y="50340"/>
                  </a:lnTo>
                  <a:lnTo>
                    <a:pt x="13411" y="39986"/>
                  </a:lnTo>
                  <a:lnTo>
                    <a:pt x="10116" y="39986"/>
                  </a:lnTo>
                  <a:lnTo>
                    <a:pt x="10116" y="47015"/>
                  </a:lnTo>
                  <a:lnTo>
                    <a:pt x="7639" y="47015"/>
                  </a:lnTo>
                  <a:lnTo>
                    <a:pt x="7639" y="42462"/>
                  </a:lnTo>
                  <a:lnTo>
                    <a:pt x="4143" y="45958"/>
                  </a:lnTo>
                  <a:lnTo>
                    <a:pt x="0" y="50102"/>
                  </a:lnTo>
                  <a:lnTo>
                    <a:pt x="0" y="74628"/>
                  </a:lnTo>
                  <a:lnTo>
                    <a:pt x="303647" y="74628"/>
                  </a:lnTo>
                  <a:lnTo>
                    <a:pt x="303647" y="43301"/>
                  </a:lnTo>
                  <a:lnTo>
                    <a:pt x="298714" y="43301"/>
                  </a:lnTo>
                  <a:close/>
                </a:path>
              </a:pathLst>
            </a:custGeom>
            <a:solidFill>
              <a:srgbClr val="318D7A">
                <a:alpha val="19000"/>
              </a:srgbClr>
            </a:solidFill>
          </p:spPr>
        </p:sp>
      </p:grpSp>
      <p:pic>
        <p:nvPicPr>
          <p:cNvPr id="11" name="Picture 11"/>
          <p:cNvPicPr>
            <a:picLocks noChangeAspect="1"/>
          </p:cNvPicPr>
          <p:nvPr/>
        </p:nvPicPr>
        <p:blipFill>
          <a:blip r:embed="rId2">
            <a:alphaModFix/>
          </a:blip>
          <a:srcRect/>
          <a:stretch>
            <a:fillRect/>
          </a:stretch>
        </p:blipFill>
        <p:spPr>
          <a:xfrm rot="21600000">
            <a:off x="3026569" y="2762250"/>
            <a:ext cx="1557338" cy="1459706"/>
          </a:xfrm>
          <a:prstGeom prst="rect">
            <a:avLst/>
          </a:prstGeom>
        </p:spPr>
      </p:pic>
      <p:sp>
        <p:nvSpPr>
          <p:cNvPr id="12" name="TextBox 12"/>
          <p:cNvSpPr txBox="1"/>
          <p:nvPr/>
        </p:nvSpPr>
        <p:spPr>
          <a:xfrm rot="21600000">
            <a:off x="458429" y="4572591"/>
            <a:ext cx="6712800" cy="428625"/>
          </a:xfrm>
          <a:prstGeom prst="rect">
            <a:avLst/>
          </a:prstGeom>
        </p:spPr>
        <p:txBody>
          <a:bodyPr lIns="0" tIns="46800" rIns="0" bIns="0" rtlCol="0" anchor="t"/>
          <a:lstStyle/>
          <a:p>
            <a:pPr algn="ctr">
              <a:lnSpc>
                <a:spcPts val="3375"/>
              </a:lnSpc>
            </a:pPr>
            <a:r>
              <a:rPr lang="en-US" sz="3375" b="0" i="0" spc="0" dirty="0">
                <a:solidFill>
                  <a:srgbClr val="318D7A">
                    <a:alpha val="100000"/>
                  </a:srgbClr>
                </a:solidFill>
                <a:latin typeface="Didact Gothic"/>
              </a:rPr>
              <a:t>#eventscreatechange #pievents</a:t>
            </a:r>
          </a:p>
        </p:txBody>
      </p:sp>
      <p:pic>
        <p:nvPicPr>
          <p:cNvPr id="13" name="Picture 13"/>
          <p:cNvPicPr>
            <a:picLocks noChangeAspect="1"/>
          </p:cNvPicPr>
          <p:nvPr/>
        </p:nvPicPr>
        <p:blipFill>
          <a:blip r:embed="rId3">
            <a:alphaModFix/>
          </a:blip>
          <a:srcRect/>
          <a:stretch>
            <a:fillRect/>
          </a:stretch>
        </p:blipFill>
        <p:spPr>
          <a:xfrm rot="21600000">
            <a:off x="453722" y="3459984"/>
            <a:ext cx="95250" cy="297366"/>
          </a:xfrm>
          <a:prstGeom prst="rect">
            <a:avLst/>
          </a:prstGeom>
        </p:spPr>
      </p:pic>
      <p:pic>
        <p:nvPicPr>
          <p:cNvPr id="14" name="Picture 14"/>
          <p:cNvPicPr>
            <a:picLocks noChangeAspect="1"/>
          </p:cNvPicPr>
          <p:nvPr/>
        </p:nvPicPr>
        <p:blipFill>
          <a:blip r:embed="rId4">
            <a:alphaModFix/>
          </a:blip>
          <a:srcRect/>
          <a:stretch>
            <a:fillRect/>
          </a:stretch>
        </p:blipFill>
        <p:spPr>
          <a:xfrm rot="21600000">
            <a:off x="666750" y="3607594"/>
            <a:ext cx="95250" cy="323850"/>
          </a:xfrm>
          <a:prstGeom prst="rect">
            <a:avLst/>
          </a:prstGeom>
        </p:spPr>
      </p:pic>
      <p:pic>
        <p:nvPicPr>
          <p:cNvPr id="15" name="Picture 15"/>
          <p:cNvPicPr>
            <a:picLocks noChangeAspect="1"/>
          </p:cNvPicPr>
          <p:nvPr/>
        </p:nvPicPr>
        <p:blipFill>
          <a:blip r:embed="rId5">
            <a:alphaModFix/>
          </a:blip>
          <a:srcRect/>
          <a:stretch>
            <a:fillRect/>
          </a:stretch>
        </p:blipFill>
        <p:spPr>
          <a:xfrm rot="21600000">
            <a:off x="919163" y="3455194"/>
            <a:ext cx="95250" cy="295275"/>
          </a:xfrm>
          <a:prstGeom prst="rect">
            <a:avLst/>
          </a:prstGeom>
        </p:spPr>
      </p:pic>
      <p:pic>
        <p:nvPicPr>
          <p:cNvPr id="16" name="Picture 16"/>
          <p:cNvPicPr>
            <a:picLocks noChangeAspect="1"/>
          </p:cNvPicPr>
          <p:nvPr/>
        </p:nvPicPr>
        <p:blipFill>
          <a:blip r:embed="rId6">
            <a:alphaModFix/>
          </a:blip>
          <a:srcRect/>
          <a:stretch>
            <a:fillRect/>
          </a:stretch>
        </p:blipFill>
        <p:spPr>
          <a:xfrm rot="21600000">
            <a:off x="1845468" y="3456662"/>
            <a:ext cx="123825" cy="330200"/>
          </a:xfrm>
          <a:prstGeom prst="rect">
            <a:avLst/>
          </a:prstGeom>
        </p:spPr>
      </p:pic>
      <p:pic>
        <p:nvPicPr>
          <p:cNvPr id="17" name="Picture 17"/>
          <p:cNvPicPr>
            <a:picLocks noChangeAspect="1"/>
          </p:cNvPicPr>
          <p:nvPr/>
        </p:nvPicPr>
        <p:blipFill>
          <a:blip r:embed="rId7">
            <a:alphaModFix/>
          </a:blip>
          <a:srcRect/>
          <a:stretch>
            <a:fillRect/>
          </a:stretch>
        </p:blipFill>
        <p:spPr>
          <a:xfrm rot="21600000">
            <a:off x="2005013" y="3605212"/>
            <a:ext cx="95250" cy="285750"/>
          </a:xfrm>
          <a:prstGeom prst="rect">
            <a:avLst/>
          </a:prstGeom>
        </p:spPr>
      </p:pic>
      <p:pic>
        <p:nvPicPr>
          <p:cNvPr id="18" name="Picture 18"/>
          <p:cNvPicPr>
            <a:picLocks noChangeAspect="1"/>
          </p:cNvPicPr>
          <p:nvPr/>
        </p:nvPicPr>
        <p:blipFill>
          <a:blip r:embed="rId8">
            <a:alphaModFix/>
          </a:blip>
          <a:srcRect/>
          <a:stretch>
            <a:fillRect/>
          </a:stretch>
        </p:blipFill>
        <p:spPr>
          <a:xfrm rot="21600000">
            <a:off x="6372225" y="3495675"/>
            <a:ext cx="95250" cy="276225"/>
          </a:xfrm>
          <a:prstGeom prst="rect">
            <a:avLst/>
          </a:prstGeom>
        </p:spPr>
      </p:pic>
      <p:pic>
        <p:nvPicPr>
          <p:cNvPr id="19" name="Picture 19"/>
          <p:cNvPicPr>
            <a:picLocks noChangeAspect="1"/>
          </p:cNvPicPr>
          <p:nvPr/>
        </p:nvPicPr>
        <p:blipFill>
          <a:blip r:embed="rId9">
            <a:alphaModFix/>
          </a:blip>
          <a:srcRect/>
          <a:stretch>
            <a:fillRect/>
          </a:stretch>
        </p:blipFill>
        <p:spPr>
          <a:xfrm rot="21600000">
            <a:off x="6591300" y="3497081"/>
            <a:ext cx="95250" cy="290286"/>
          </a:xfrm>
          <a:prstGeom prst="rect">
            <a:avLst/>
          </a:prstGeom>
        </p:spPr>
      </p:pic>
      <p:pic>
        <p:nvPicPr>
          <p:cNvPr id="20" name="Picture 20"/>
          <p:cNvPicPr>
            <a:picLocks noChangeAspect="1"/>
          </p:cNvPicPr>
          <p:nvPr/>
        </p:nvPicPr>
        <p:blipFill>
          <a:blip r:embed="rId6">
            <a:alphaModFix/>
          </a:blip>
          <a:srcRect/>
          <a:stretch>
            <a:fillRect/>
          </a:stretch>
        </p:blipFill>
        <p:spPr>
          <a:xfrm rot="21600000">
            <a:off x="6823556" y="3391233"/>
            <a:ext cx="123825" cy="330200"/>
          </a:xfrm>
          <a:prstGeom prst="rect">
            <a:avLst/>
          </a:prstGeom>
        </p:spPr>
      </p:pic>
      <p:pic>
        <p:nvPicPr>
          <p:cNvPr id="21" name="Picture 21"/>
          <p:cNvPicPr>
            <a:picLocks noChangeAspect="1"/>
          </p:cNvPicPr>
          <p:nvPr/>
        </p:nvPicPr>
        <p:blipFill>
          <a:blip r:embed="rId10">
            <a:alphaModFix/>
          </a:blip>
          <a:srcRect/>
          <a:stretch>
            <a:fillRect/>
          </a:stretch>
        </p:blipFill>
        <p:spPr>
          <a:xfrm rot="21600000">
            <a:off x="7001708" y="3495057"/>
            <a:ext cx="105361" cy="321101"/>
          </a:xfrm>
          <a:prstGeom prst="rect">
            <a:avLst/>
          </a:prstGeom>
        </p:spPr>
      </p:pic>
      <p:grpSp>
        <p:nvGrpSpPr>
          <p:cNvPr id="23" name="Group 23"/>
          <p:cNvGrpSpPr/>
          <p:nvPr/>
        </p:nvGrpSpPr>
        <p:grpSpPr>
          <a:xfrm rot="21600000">
            <a:off x="1121943" y="2395225"/>
            <a:ext cx="723116" cy="457597"/>
            <a:chOff x="1121943" y="2395225"/>
            <a:chExt cx="723116" cy="457597"/>
          </a:xfrm>
        </p:grpSpPr>
        <p:sp>
          <p:nvSpPr>
            <p:cNvPr id="22" name="Freeform 22"/>
            <p:cNvSpPr/>
            <p:nvPr/>
          </p:nvSpPr>
          <p:spPr>
            <a:xfrm>
              <a:off x="1121943" y="2395225"/>
              <a:ext cx="723116" cy="457597"/>
            </a:xfrm>
            <a:custGeom>
              <a:avLst/>
              <a:gdLst/>
              <a:ahLst/>
              <a:cxnLst/>
              <a:rect l="0" t="0" r="0" b="0"/>
              <a:pathLst>
                <a:path w="304800" h="193358">
                  <a:moveTo>
                    <a:pt x="304800" y="125054"/>
                  </a:moveTo>
                  <a:cubicBezTo>
                    <a:pt x="304800" y="86992"/>
                    <a:pt x="273939" y="56131"/>
                    <a:pt x="235877" y="56131"/>
                  </a:cubicBezTo>
                  <a:cubicBezTo>
                    <a:pt x="234029" y="56131"/>
                    <a:pt x="232200" y="56226"/>
                    <a:pt x="230391" y="56369"/>
                  </a:cubicBezTo>
                  <a:cubicBezTo>
                    <a:pt x="215903" y="23384"/>
                    <a:pt x="182966" y="343"/>
                    <a:pt x="144628" y="343"/>
                  </a:cubicBezTo>
                  <a:cubicBezTo>
                    <a:pt x="93878" y="343"/>
                    <a:pt x="52588" y="40719"/>
                    <a:pt x="51054" y="91097"/>
                  </a:cubicBezTo>
                  <a:cubicBezTo>
                    <a:pt x="22831" y="91307"/>
                    <a:pt x="0" y="114243"/>
                    <a:pt x="0" y="142523"/>
                  </a:cubicBezTo>
                  <a:cubicBezTo>
                    <a:pt x="0" y="170936"/>
                    <a:pt x="23031" y="193967"/>
                    <a:pt x="51445" y="193967"/>
                  </a:cubicBezTo>
                  <a:lnTo>
                    <a:pt x="239763" y="193967"/>
                  </a:lnTo>
                  <a:cubicBezTo>
                    <a:pt x="247869" y="193967"/>
                    <a:pt x="255508" y="192043"/>
                    <a:pt x="262328" y="188700"/>
                  </a:cubicBezTo>
                  <a:cubicBezTo>
                    <a:pt x="287264" y="178327"/>
                    <a:pt x="304800" y="153743"/>
                    <a:pt x="304800" y="125054"/>
                  </a:cubicBezTo>
                  <a:close/>
                </a:path>
              </a:pathLst>
            </a:custGeom>
            <a:solidFill>
              <a:srgbClr val="FFFFFF">
                <a:alpha val="100000"/>
              </a:srgbClr>
            </a:solidFill>
          </p:spPr>
        </p:sp>
      </p:grpSp>
      <p:grpSp>
        <p:nvGrpSpPr>
          <p:cNvPr id="25" name="Group 25"/>
          <p:cNvGrpSpPr/>
          <p:nvPr/>
        </p:nvGrpSpPr>
        <p:grpSpPr>
          <a:xfrm rot="21600000">
            <a:off x="-81665" y="2653913"/>
            <a:ext cx="631007" cy="399309"/>
            <a:chOff x="-81665" y="2653913"/>
            <a:chExt cx="631007" cy="399309"/>
          </a:xfrm>
        </p:grpSpPr>
        <p:sp>
          <p:nvSpPr>
            <p:cNvPr id="24" name="Freeform 24"/>
            <p:cNvSpPr/>
            <p:nvPr/>
          </p:nvSpPr>
          <p:spPr>
            <a:xfrm>
              <a:off x="-81665" y="2653913"/>
              <a:ext cx="631007" cy="399309"/>
            </a:xfrm>
            <a:custGeom>
              <a:avLst/>
              <a:gdLst/>
              <a:ahLst/>
              <a:cxnLst/>
              <a:rect l="0" t="0" r="0" b="0"/>
              <a:pathLst>
                <a:path w="304800" h="193358">
                  <a:moveTo>
                    <a:pt x="304800" y="125054"/>
                  </a:moveTo>
                  <a:cubicBezTo>
                    <a:pt x="304800" y="86992"/>
                    <a:pt x="273939" y="56131"/>
                    <a:pt x="235877" y="56131"/>
                  </a:cubicBezTo>
                  <a:cubicBezTo>
                    <a:pt x="234029" y="56131"/>
                    <a:pt x="232200" y="56226"/>
                    <a:pt x="230391" y="56369"/>
                  </a:cubicBezTo>
                  <a:cubicBezTo>
                    <a:pt x="215903" y="23384"/>
                    <a:pt x="182966" y="343"/>
                    <a:pt x="144628" y="343"/>
                  </a:cubicBezTo>
                  <a:cubicBezTo>
                    <a:pt x="93878" y="343"/>
                    <a:pt x="52588" y="40719"/>
                    <a:pt x="51054" y="91097"/>
                  </a:cubicBezTo>
                  <a:cubicBezTo>
                    <a:pt x="22831" y="91307"/>
                    <a:pt x="0" y="114243"/>
                    <a:pt x="0" y="142523"/>
                  </a:cubicBezTo>
                  <a:cubicBezTo>
                    <a:pt x="0" y="170936"/>
                    <a:pt x="23031" y="193967"/>
                    <a:pt x="51445" y="193967"/>
                  </a:cubicBezTo>
                  <a:lnTo>
                    <a:pt x="239763" y="193967"/>
                  </a:lnTo>
                  <a:cubicBezTo>
                    <a:pt x="247869" y="193967"/>
                    <a:pt x="255508" y="192043"/>
                    <a:pt x="262328" y="188700"/>
                  </a:cubicBezTo>
                  <a:cubicBezTo>
                    <a:pt x="287264" y="178327"/>
                    <a:pt x="304800" y="153743"/>
                    <a:pt x="304800" y="125054"/>
                  </a:cubicBezTo>
                  <a:close/>
                </a:path>
              </a:pathLst>
            </a:custGeom>
            <a:solidFill>
              <a:srgbClr val="FFFFFF">
                <a:alpha val="100000"/>
              </a:srgbClr>
            </a:solidFill>
          </p:spPr>
        </p:sp>
      </p:grpSp>
      <p:grpSp>
        <p:nvGrpSpPr>
          <p:cNvPr id="27" name="Group 27"/>
          <p:cNvGrpSpPr/>
          <p:nvPr/>
        </p:nvGrpSpPr>
        <p:grpSpPr>
          <a:xfrm rot="21600000">
            <a:off x="6018764" y="2195195"/>
            <a:ext cx="1039274" cy="657666"/>
            <a:chOff x="6018764" y="2195195"/>
            <a:chExt cx="1039274" cy="657666"/>
          </a:xfrm>
        </p:grpSpPr>
        <p:sp>
          <p:nvSpPr>
            <p:cNvPr id="26" name="Freeform 26"/>
            <p:cNvSpPr/>
            <p:nvPr/>
          </p:nvSpPr>
          <p:spPr>
            <a:xfrm>
              <a:off x="6018764" y="2195195"/>
              <a:ext cx="1039274" cy="657666"/>
            </a:xfrm>
            <a:custGeom>
              <a:avLst/>
              <a:gdLst/>
              <a:ahLst/>
              <a:cxnLst/>
              <a:rect l="0" t="0" r="0" b="0"/>
              <a:pathLst>
                <a:path w="304800" h="193358">
                  <a:moveTo>
                    <a:pt x="304800" y="125054"/>
                  </a:moveTo>
                  <a:cubicBezTo>
                    <a:pt x="304800" y="86992"/>
                    <a:pt x="273939" y="56131"/>
                    <a:pt x="235877" y="56131"/>
                  </a:cubicBezTo>
                  <a:cubicBezTo>
                    <a:pt x="234029" y="56131"/>
                    <a:pt x="232200" y="56226"/>
                    <a:pt x="230391" y="56369"/>
                  </a:cubicBezTo>
                  <a:cubicBezTo>
                    <a:pt x="215903" y="23384"/>
                    <a:pt x="182966" y="343"/>
                    <a:pt x="144628" y="343"/>
                  </a:cubicBezTo>
                  <a:cubicBezTo>
                    <a:pt x="93878" y="343"/>
                    <a:pt x="52588" y="40719"/>
                    <a:pt x="51054" y="91097"/>
                  </a:cubicBezTo>
                  <a:cubicBezTo>
                    <a:pt x="22831" y="91307"/>
                    <a:pt x="0" y="114243"/>
                    <a:pt x="0" y="142523"/>
                  </a:cubicBezTo>
                  <a:cubicBezTo>
                    <a:pt x="0" y="170936"/>
                    <a:pt x="23031" y="193967"/>
                    <a:pt x="51445" y="193967"/>
                  </a:cubicBezTo>
                  <a:lnTo>
                    <a:pt x="239763" y="193967"/>
                  </a:lnTo>
                  <a:cubicBezTo>
                    <a:pt x="247869" y="193967"/>
                    <a:pt x="255508" y="192043"/>
                    <a:pt x="262328" y="188700"/>
                  </a:cubicBezTo>
                  <a:cubicBezTo>
                    <a:pt x="287264" y="178327"/>
                    <a:pt x="304800" y="153743"/>
                    <a:pt x="304800" y="125054"/>
                  </a:cubicBezTo>
                  <a:close/>
                </a:path>
              </a:pathLst>
            </a:custGeom>
            <a:solidFill>
              <a:srgbClr val="FFFFFF">
                <a:alpha val="100000"/>
              </a:srgbClr>
            </a:solidFill>
          </p:spPr>
        </p:sp>
      </p:grpSp>
      <p:pic>
        <p:nvPicPr>
          <p:cNvPr id="28" name="Picture 28"/>
          <p:cNvPicPr>
            <a:picLocks noChangeAspect="1"/>
          </p:cNvPicPr>
          <p:nvPr/>
        </p:nvPicPr>
        <p:blipFill>
          <a:blip r:embed="rId11">
            <a:alphaModFix/>
          </a:blip>
          <a:srcRect/>
          <a:stretch>
            <a:fillRect/>
          </a:stretch>
        </p:blipFill>
        <p:spPr>
          <a:xfrm rot="21600000">
            <a:off x="3572669" y="5176838"/>
            <a:ext cx="482918" cy="371475"/>
          </a:xfrm>
          <a:prstGeom prst="rect">
            <a:avLst/>
          </a:prstGeom>
        </p:spPr>
      </p:pic>
      <p:pic>
        <p:nvPicPr>
          <p:cNvPr id="37" name="Picture 36" descr="Text&#10;&#10;Description automatically generated">
            <a:extLst>
              <a:ext uri="{FF2B5EF4-FFF2-40B4-BE49-F238E27FC236}">
                <a16:creationId xmlns:a16="http://schemas.microsoft.com/office/drawing/2014/main" id="{213AE366-8378-029D-3793-C5E06447AF98}"/>
              </a:ext>
            </a:extLst>
          </p:cNvPr>
          <p:cNvPicPr>
            <a:picLocks noChangeAspect="1"/>
          </p:cNvPicPr>
          <p:nvPr/>
        </p:nvPicPr>
        <p:blipFill>
          <a:blip r:embed="rId12"/>
          <a:stretch>
            <a:fillRect/>
          </a:stretch>
        </p:blipFill>
        <p:spPr>
          <a:xfrm>
            <a:off x="126999" y="224834"/>
            <a:ext cx="1459166" cy="8054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1329"/>
    </mc:Choice>
    <mc:Fallback xmlns="">
      <p:transition spd="slow" advTm="1132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rot="21600000">
            <a:off x="191661" y="1147103"/>
            <a:ext cx="7236675" cy="1543050"/>
          </a:xfrm>
          <a:prstGeom prst="rect">
            <a:avLst/>
          </a:prstGeom>
        </p:spPr>
        <p:txBody>
          <a:bodyPr lIns="0" tIns="18000" rIns="0" bIns="0" rtlCol="0" anchor="t"/>
          <a:lstStyle/>
          <a:p>
            <a:pPr algn="ctr">
              <a:lnSpc>
                <a:spcPts val="1350"/>
              </a:lnSpc>
            </a:pPr>
            <a:endParaRPr lang="en-US" sz="1350" b="0" i="0" spc="0" dirty="0">
              <a:solidFill>
                <a:srgbClr val="464646">
                  <a:alpha val="100000"/>
                </a:srgbClr>
              </a:solidFill>
              <a:latin typeface="Muli"/>
            </a:endParaRPr>
          </a:p>
        </p:txBody>
      </p:sp>
      <p:sp>
        <p:nvSpPr>
          <p:cNvPr id="9" name="TextBox 9"/>
          <p:cNvSpPr txBox="1"/>
          <p:nvPr/>
        </p:nvSpPr>
        <p:spPr>
          <a:xfrm rot="21600000">
            <a:off x="486937" y="230480"/>
            <a:ext cx="6646125" cy="571500"/>
          </a:xfrm>
          <a:prstGeom prst="rect">
            <a:avLst/>
          </a:prstGeom>
        </p:spPr>
        <p:txBody>
          <a:bodyPr lIns="0" tIns="64800" rIns="0" bIns="0" rtlCol="0" anchor="t"/>
          <a:lstStyle/>
          <a:p>
            <a:pPr algn="ctr">
              <a:lnSpc>
                <a:spcPts val="4500"/>
              </a:lnSpc>
            </a:pPr>
            <a:endParaRPr lang="en-US" sz="4500" b="1" i="0" u="sng" spc="0" dirty="0">
              <a:solidFill>
                <a:srgbClr val="91C35D">
                  <a:alpha val="100000"/>
                </a:srgbClr>
              </a:solidFill>
              <a:latin typeface="Amatic SC"/>
            </a:endParaRPr>
          </a:p>
        </p:txBody>
      </p:sp>
      <p:sp>
        <p:nvSpPr>
          <p:cNvPr id="10" name="TextBox 10"/>
          <p:cNvSpPr txBox="1"/>
          <p:nvPr/>
        </p:nvSpPr>
        <p:spPr>
          <a:xfrm rot="21600000">
            <a:off x="622754" y="3217670"/>
            <a:ext cx="6374486" cy="1564772"/>
          </a:xfrm>
          <a:prstGeom prst="rect">
            <a:avLst/>
          </a:prstGeom>
        </p:spPr>
        <p:txBody>
          <a:bodyPr lIns="0" tIns="21600" rIns="0" bIns="0" rtlCol="0" anchor="t"/>
          <a:lstStyle/>
          <a:p>
            <a:pPr algn="ctr">
              <a:lnSpc>
                <a:spcPts val="1500"/>
              </a:lnSpc>
            </a:pPr>
            <a:endParaRPr lang="en-US" sz="1500" b="0" i="0" spc="0" dirty="0">
              <a:solidFill>
                <a:srgbClr val="464646">
                  <a:alpha val="100000"/>
                </a:srgbClr>
              </a:solidFill>
              <a:latin typeface="Muli"/>
            </a:endParaRPr>
          </a:p>
        </p:txBody>
      </p:sp>
      <p:sp>
        <p:nvSpPr>
          <p:cNvPr id="11" name="TextBox 9">
            <a:extLst>
              <a:ext uri="{FF2B5EF4-FFF2-40B4-BE49-F238E27FC236}">
                <a16:creationId xmlns:a16="http://schemas.microsoft.com/office/drawing/2014/main" id="{DA10EE3D-F995-87D3-FDFD-12DD7897A670}"/>
              </a:ext>
            </a:extLst>
          </p:cNvPr>
          <p:cNvSpPr txBox="1"/>
          <p:nvPr/>
        </p:nvSpPr>
        <p:spPr>
          <a:xfrm rot="21600000">
            <a:off x="208670" y="445374"/>
            <a:ext cx="6646125" cy="589507"/>
          </a:xfrm>
          <a:prstGeom prst="rect">
            <a:avLst/>
          </a:prstGeom>
        </p:spPr>
        <p:txBody>
          <a:bodyPr lIns="0" tIns="64800" rIns="0" bIns="0" rtlCol="0" anchor="t"/>
          <a:lstStyle/>
          <a:p>
            <a:pPr algn="ctr">
              <a:lnSpc>
                <a:spcPts val="4500"/>
              </a:lnSpc>
            </a:pPr>
            <a:r>
              <a:rPr lang="en-US" sz="4500" b="1" u="sng" dirty="0">
                <a:solidFill>
                  <a:srgbClr val="91C35D">
                    <a:alpha val="100000"/>
                  </a:srgbClr>
                </a:solidFill>
                <a:latin typeface="Amatic SC"/>
              </a:rPr>
              <a:t>Comment </a:t>
            </a:r>
          </a:p>
          <a:p>
            <a:pPr algn="ctr">
              <a:lnSpc>
                <a:spcPts val="4500"/>
              </a:lnSpc>
            </a:pPr>
            <a:r>
              <a:rPr lang="en-US" sz="4500" b="1" u="sng" dirty="0">
                <a:solidFill>
                  <a:srgbClr val="91C35D">
                    <a:alpha val="100000"/>
                  </a:srgbClr>
                </a:solidFill>
                <a:latin typeface="Amatic SC"/>
              </a:rPr>
              <a:t>on ISO 20121</a:t>
            </a:r>
            <a:endParaRPr lang="en-US" sz="4500" b="1" i="0" u="sng" spc="0" dirty="0">
              <a:solidFill>
                <a:srgbClr val="91C35D">
                  <a:alpha val="100000"/>
                </a:srgbClr>
              </a:solidFill>
              <a:latin typeface="Amatic SC"/>
            </a:endParaRPr>
          </a:p>
        </p:txBody>
      </p:sp>
      <p:sp>
        <p:nvSpPr>
          <p:cNvPr id="16" name="TextBox 9">
            <a:extLst>
              <a:ext uri="{FF2B5EF4-FFF2-40B4-BE49-F238E27FC236}">
                <a16:creationId xmlns:a16="http://schemas.microsoft.com/office/drawing/2014/main" id="{A0B97641-E555-37FC-62C7-CE3D085A3B93}"/>
              </a:ext>
            </a:extLst>
          </p:cNvPr>
          <p:cNvSpPr txBox="1"/>
          <p:nvPr/>
        </p:nvSpPr>
        <p:spPr>
          <a:xfrm rot="21600000">
            <a:off x="307753" y="1577145"/>
            <a:ext cx="4589368" cy="571500"/>
          </a:xfrm>
          <a:prstGeom prst="rect">
            <a:avLst/>
          </a:prstGeom>
        </p:spPr>
        <p:txBody>
          <a:bodyPr lIns="0" tIns="64800" rIns="0" bIns="0" rtlCol="0" anchor="t"/>
          <a:lstStyle/>
          <a:p>
            <a:endParaRPr lang="en-GB" dirty="0">
              <a:solidFill>
                <a:schemeClr val="tx1">
                  <a:lumMod val="65000"/>
                  <a:lumOff val="35000"/>
                </a:schemeClr>
              </a:solidFill>
              <a:latin typeface="Muli" panose="020B0604020202020204" charset="0"/>
            </a:endParaRPr>
          </a:p>
        </p:txBody>
      </p:sp>
      <p:sp>
        <p:nvSpPr>
          <p:cNvPr id="30" name="TextBox 29">
            <a:extLst>
              <a:ext uri="{FF2B5EF4-FFF2-40B4-BE49-F238E27FC236}">
                <a16:creationId xmlns:a16="http://schemas.microsoft.com/office/drawing/2014/main" id="{BA767B1B-4480-2B26-B32B-4235241D1510}"/>
              </a:ext>
            </a:extLst>
          </p:cNvPr>
          <p:cNvSpPr txBox="1"/>
          <p:nvPr/>
        </p:nvSpPr>
        <p:spPr>
          <a:xfrm>
            <a:off x="1492458" y="4186706"/>
            <a:ext cx="3955472" cy="923330"/>
          </a:xfrm>
          <a:prstGeom prst="rect">
            <a:avLst/>
          </a:prstGeom>
          <a:noFill/>
        </p:spPr>
        <p:txBody>
          <a:bodyPr wrap="square">
            <a:spAutoFit/>
          </a:bodyPr>
          <a:lstStyle/>
          <a:p>
            <a:pPr algn="ctr"/>
            <a:r>
              <a:rPr lang="en-GB" i="0" dirty="0">
                <a:solidFill>
                  <a:schemeClr val="tx1">
                    <a:lumMod val="65000"/>
                    <a:lumOff val="35000"/>
                  </a:schemeClr>
                </a:solidFill>
                <a:effectLst/>
                <a:latin typeface="Muli" panose="020B0604020202020204" charset="0"/>
              </a:rPr>
              <a:t>Use the QR code on this slide to access the </a:t>
            </a:r>
            <a:r>
              <a:rPr lang="en-GB" dirty="0">
                <a:solidFill>
                  <a:schemeClr val="tx1">
                    <a:lumMod val="65000"/>
                    <a:lumOff val="35000"/>
                  </a:schemeClr>
                </a:solidFill>
                <a:latin typeface="Muli" panose="020B0604020202020204" charset="0"/>
              </a:rPr>
              <a:t>toolkit –</a:t>
            </a:r>
          </a:p>
          <a:p>
            <a:pPr algn="ctr"/>
            <a:r>
              <a:rPr lang="en-GB" b="1" dirty="0">
                <a:solidFill>
                  <a:schemeClr val="tx1">
                    <a:lumMod val="65000"/>
                    <a:lumOff val="35000"/>
                  </a:schemeClr>
                </a:solidFill>
                <a:latin typeface="Muli" panose="020B0604020202020204" charset="0"/>
              </a:rPr>
              <a:t>Comment on ISO 20121</a:t>
            </a:r>
            <a:endParaRPr lang="en-US" b="1" i="0" spc="0" dirty="0">
              <a:solidFill>
                <a:schemeClr val="tx1">
                  <a:lumMod val="65000"/>
                  <a:lumOff val="35000"/>
                </a:schemeClr>
              </a:solidFill>
              <a:latin typeface="Muli" panose="020B0604020202020204" charset="0"/>
            </a:endParaRPr>
          </a:p>
        </p:txBody>
      </p:sp>
      <p:sp>
        <p:nvSpPr>
          <p:cNvPr id="14" name="Google Shape;208;p7">
            <a:extLst>
              <a:ext uri="{FF2B5EF4-FFF2-40B4-BE49-F238E27FC236}">
                <a16:creationId xmlns:a16="http://schemas.microsoft.com/office/drawing/2014/main" id="{52D98014-5188-4A08-2B4D-F9FCFAFE0A2B}"/>
              </a:ext>
            </a:extLst>
          </p:cNvPr>
          <p:cNvSpPr/>
          <p:nvPr/>
        </p:nvSpPr>
        <p:spPr>
          <a:xfrm rot="5400000">
            <a:off x="3567643" y="2807757"/>
            <a:ext cx="6858000" cy="1242488"/>
          </a:xfrm>
          <a:custGeom>
            <a:avLst/>
            <a:gdLst/>
            <a:ahLst/>
            <a:cxnLst/>
            <a:rect l="l" t="t" r="r" b="b"/>
            <a:pathLst>
              <a:path w="304800" h="304800" extrusionOk="0">
                <a:moveTo>
                  <a:pt x="0" y="0"/>
                </a:moveTo>
                <a:lnTo>
                  <a:pt x="0" y="304800"/>
                </a:lnTo>
                <a:lnTo>
                  <a:pt x="304800" y="304800"/>
                </a:lnTo>
                <a:lnTo>
                  <a:pt x="304800" y="0"/>
                </a:lnTo>
                <a:lnTo>
                  <a:pt x="0" y="0"/>
                </a:lnTo>
                <a:close/>
              </a:path>
            </a:pathLst>
          </a:custGeom>
          <a:solidFill>
            <a:srgbClr val="91C35D">
              <a:alpha val="32941"/>
            </a:srgb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2160">
              <a:solidFill>
                <a:schemeClr val="dk1"/>
              </a:solidFill>
              <a:latin typeface="Calibri"/>
              <a:ea typeface="Calibri"/>
              <a:cs typeface="Calibri"/>
              <a:sym typeface="Calibri"/>
            </a:endParaRPr>
          </a:p>
        </p:txBody>
      </p:sp>
      <p:pic>
        <p:nvPicPr>
          <p:cNvPr id="15" name="Picture 26">
            <a:extLst>
              <a:ext uri="{FF2B5EF4-FFF2-40B4-BE49-F238E27FC236}">
                <a16:creationId xmlns:a16="http://schemas.microsoft.com/office/drawing/2014/main" id="{A81306AC-AF63-22A8-7394-50865293F6A7}"/>
              </a:ext>
            </a:extLst>
          </p:cNvPr>
          <p:cNvPicPr>
            <a:picLocks noChangeAspect="1"/>
          </p:cNvPicPr>
          <p:nvPr/>
        </p:nvPicPr>
        <p:blipFill>
          <a:blip r:embed="rId2">
            <a:alphaModFix/>
          </a:blip>
          <a:srcRect/>
          <a:stretch>
            <a:fillRect/>
          </a:stretch>
        </p:blipFill>
        <p:spPr>
          <a:xfrm rot="21600000">
            <a:off x="3471197" y="5280142"/>
            <a:ext cx="482918" cy="371475"/>
          </a:xfrm>
          <a:prstGeom prst="rect">
            <a:avLst/>
          </a:prstGeom>
        </p:spPr>
      </p:pic>
      <p:pic>
        <p:nvPicPr>
          <p:cNvPr id="18" name="Picture 17" descr="Text&#10;&#10;Description automatically generated">
            <a:extLst>
              <a:ext uri="{FF2B5EF4-FFF2-40B4-BE49-F238E27FC236}">
                <a16:creationId xmlns:a16="http://schemas.microsoft.com/office/drawing/2014/main" id="{9ADF3517-0747-F992-DA86-5C007EA949E5}"/>
              </a:ext>
            </a:extLst>
          </p:cNvPr>
          <p:cNvPicPr>
            <a:picLocks noChangeAspect="1"/>
          </p:cNvPicPr>
          <p:nvPr/>
        </p:nvPicPr>
        <p:blipFill>
          <a:blip r:embed="rId3"/>
          <a:stretch>
            <a:fillRect/>
          </a:stretch>
        </p:blipFill>
        <p:spPr>
          <a:xfrm>
            <a:off x="126999" y="224834"/>
            <a:ext cx="1459166" cy="805409"/>
          </a:xfrm>
          <a:prstGeom prst="rect">
            <a:avLst/>
          </a:prstGeom>
        </p:spPr>
      </p:pic>
      <p:grpSp>
        <p:nvGrpSpPr>
          <p:cNvPr id="20" name="Google Shape;227;g244a1aa6451_0_106">
            <a:extLst>
              <a:ext uri="{FF2B5EF4-FFF2-40B4-BE49-F238E27FC236}">
                <a16:creationId xmlns:a16="http://schemas.microsoft.com/office/drawing/2014/main" id="{9A15B0E8-E7DA-FBB3-0E86-B40210194B85}"/>
              </a:ext>
            </a:extLst>
          </p:cNvPr>
          <p:cNvGrpSpPr/>
          <p:nvPr/>
        </p:nvGrpSpPr>
        <p:grpSpPr>
          <a:xfrm>
            <a:off x="-30" y="4953275"/>
            <a:ext cx="659678" cy="747091"/>
            <a:chOff x="6821385" y="3034470"/>
            <a:chExt cx="370138" cy="419184"/>
          </a:xfrm>
        </p:grpSpPr>
        <p:sp>
          <p:nvSpPr>
            <p:cNvPr id="21" name="Google Shape;228;g244a1aa6451_0_106">
              <a:extLst>
                <a:ext uri="{FF2B5EF4-FFF2-40B4-BE49-F238E27FC236}">
                  <a16:creationId xmlns:a16="http://schemas.microsoft.com/office/drawing/2014/main" id="{4FDC9E09-D67E-C457-C7CA-4B8D00ED96DD}"/>
                </a:ext>
              </a:extLst>
            </p:cNvPr>
            <p:cNvSpPr/>
            <p:nvPr/>
          </p:nvSpPr>
          <p:spPr>
            <a:xfrm>
              <a:off x="6821385" y="3034470"/>
              <a:ext cx="265233" cy="419184"/>
            </a:xfrm>
            <a:custGeom>
              <a:avLst/>
              <a:gdLst/>
              <a:ahLst/>
              <a:cxnLst/>
              <a:rect l="l" t="t" r="r" b="b"/>
              <a:pathLst>
                <a:path w="194310" h="307658" extrusionOk="0">
                  <a:moveTo>
                    <a:pt x="189757" y="218465"/>
                  </a:moveTo>
                  <a:lnTo>
                    <a:pt x="104670" y="8506"/>
                  </a:lnTo>
                  <a:cubicBezTo>
                    <a:pt x="101308" y="210"/>
                    <a:pt x="89221" y="1324"/>
                    <a:pt x="87440" y="10097"/>
                  </a:cubicBezTo>
                  <a:lnTo>
                    <a:pt x="87411" y="10220"/>
                  </a:lnTo>
                  <a:lnTo>
                    <a:pt x="4791" y="214074"/>
                  </a:lnTo>
                  <a:cubicBezTo>
                    <a:pt x="-114" y="226171"/>
                    <a:pt x="8792" y="239382"/>
                    <a:pt x="21850" y="239382"/>
                  </a:cubicBezTo>
                  <a:lnTo>
                    <a:pt x="61189" y="239382"/>
                  </a:lnTo>
                  <a:lnTo>
                    <a:pt x="61208" y="239239"/>
                  </a:lnTo>
                  <a:cubicBezTo>
                    <a:pt x="61636" y="239268"/>
                    <a:pt x="62036" y="239382"/>
                    <a:pt x="62474" y="239382"/>
                  </a:cubicBezTo>
                  <a:lnTo>
                    <a:pt x="85773" y="239382"/>
                  </a:lnTo>
                  <a:lnTo>
                    <a:pt x="85773" y="296275"/>
                  </a:lnTo>
                  <a:cubicBezTo>
                    <a:pt x="85773" y="302562"/>
                    <a:pt x="90868" y="307658"/>
                    <a:pt x="97155" y="307658"/>
                  </a:cubicBezTo>
                  <a:cubicBezTo>
                    <a:pt x="103442" y="307658"/>
                    <a:pt x="108537" y="302562"/>
                    <a:pt x="108537" y="296275"/>
                  </a:cubicBezTo>
                  <a:lnTo>
                    <a:pt x="108537" y="239382"/>
                  </a:lnTo>
                  <a:lnTo>
                    <a:pt x="175670" y="239382"/>
                  </a:lnTo>
                  <a:cubicBezTo>
                    <a:pt x="186452" y="239382"/>
                    <a:pt x="193805" y="228467"/>
                    <a:pt x="189757" y="218465"/>
                  </a:cubicBezTo>
                  <a:close/>
                </a:path>
              </a:pathLst>
            </a:custGeom>
            <a:solidFill>
              <a:srgbClr val="318D7A">
                <a:alpha val="49800"/>
              </a:srgbClr>
            </a:solidFill>
            <a:ln>
              <a:noFill/>
            </a:ln>
          </p:spPr>
          <p:txBody>
            <a:bodyPr spcFirstLastPara="1" wrap="square" lIns="76188" tIns="76188" rIns="76188" bIns="76188" anchor="ctr" anchorCtr="0">
              <a:noAutofit/>
            </a:bodyPr>
            <a:lstStyle/>
            <a:p>
              <a:endParaRPr sz="1500"/>
            </a:p>
          </p:txBody>
        </p:sp>
        <p:sp>
          <p:nvSpPr>
            <p:cNvPr id="22" name="Google Shape;229;g244a1aa6451_0_106">
              <a:extLst>
                <a:ext uri="{FF2B5EF4-FFF2-40B4-BE49-F238E27FC236}">
                  <a16:creationId xmlns:a16="http://schemas.microsoft.com/office/drawing/2014/main" id="{33ACF66D-AF09-18B2-FA00-F81D6B0CF0F1}"/>
                </a:ext>
              </a:extLst>
            </p:cNvPr>
            <p:cNvSpPr/>
            <p:nvPr/>
          </p:nvSpPr>
          <p:spPr>
            <a:xfrm>
              <a:off x="6992841" y="3130307"/>
              <a:ext cx="198682" cy="313811"/>
            </a:xfrm>
            <a:custGeom>
              <a:avLst/>
              <a:gdLst/>
              <a:ahLst/>
              <a:cxnLst/>
              <a:rect l="l" t="t" r="r" b="b"/>
              <a:pathLst>
                <a:path w="194310" h="307658" extrusionOk="0">
                  <a:moveTo>
                    <a:pt x="189757" y="218465"/>
                  </a:moveTo>
                  <a:lnTo>
                    <a:pt x="104670" y="8506"/>
                  </a:lnTo>
                  <a:cubicBezTo>
                    <a:pt x="101308" y="210"/>
                    <a:pt x="89221" y="1324"/>
                    <a:pt x="87440" y="10097"/>
                  </a:cubicBezTo>
                  <a:lnTo>
                    <a:pt x="87411" y="10220"/>
                  </a:lnTo>
                  <a:lnTo>
                    <a:pt x="4791" y="214074"/>
                  </a:lnTo>
                  <a:cubicBezTo>
                    <a:pt x="-114" y="226171"/>
                    <a:pt x="8792" y="239382"/>
                    <a:pt x="21850" y="239382"/>
                  </a:cubicBezTo>
                  <a:lnTo>
                    <a:pt x="61189" y="239382"/>
                  </a:lnTo>
                  <a:lnTo>
                    <a:pt x="61208" y="239239"/>
                  </a:lnTo>
                  <a:cubicBezTo>
                    <a:pt x="61636" y="239268"/>
                    <a:pt x="62036" y="239382"/>
                    <a:pt x="62474" y="239382"/>
                  </a:cubicBezTo>
                  <a:lnTo>
                    <a:pt x="85773" y="239382"/>
                  </a:lnTo>
                  <a:lnTo>
                    <a:pt x="85773" y="296275"/>
                  </a:lnTo>
                  <a:cubicBezTo>
                    <a:pt x="85773" y="302562"/>
                    <a:pt x="90868" y="307658"/>
                    <a:pt x="97155" y="307658"/>
                  </a:cubicBezTo>
                  <a:cubicBezTo>
                    <a:pt x="103442" y="307658"/>
                    <a:pt x="108537" y="302562"/>
                    <a:pt x="108537" y="296275"/>
                  </a:cubicBezTo>
                  <a:lnTo>
                    <a:pt x="108537" y="239382"/>
                  </a:lnTo>
                  <a:lnTo>
                    <a:pt x="175670" y="239382"/>
                  </a:lnTo>
                  <a:cubicBezTo>
                    <a:pt x="186452" y="239382"/>
                    <a:pt x="193805" y="228467"/>
                    <a:pt x="189757" y="218465"/>
                  </a:cubicBezTo>
                  <a:close/>
                </a:path>
              </a:pathLst>
            </a:custGeom>
            <a:solidFill>
              <a:srgbClr val="318D7A">
                <a:alpha val="49800"/>
              </a:srgbClr>
            </a:solidFill>
            <a:ln>
              <a:noFill/>
            </a:ln>
          </p:spPr>
          <p:txBody>
            <a:bodyPr spcFirstLastPara="1" wrap="square" lIns="76188" tIns="76188" rIns="76188" bIns="76188" anchor="ctr" anchorCtr="0">
              <a:noAutofit/>
            </a:bodyPr>
            <a:lstStyle/>
            <a:p>
              <a:endParaRPr sz="1500"/>
            </a:p>
          </p:txBody>
        </p:sp>
      </p:grpSp>
      <p:pic>
        <p:nvPicPr>
          <p:cNvPr id="4" name="Google Shape;235;g244a1aa6451_0_106">
            <a:extLst>
              <a:ext uri="{FF2B5EF4-FFF2-40B4-BE49-F238E27FC236}">
                <a16:creationId xmlns:a16="http://schemas.microsoft.com/office/drawing/2014/main" id="{9CEC6CBE-F524-B2C0-442C-3E1A20FD160D}"/>
              </a:ext>
            </a:extLst>
          </p:cNvPr>
          <p:cNvPicPr preferRelativeResize="0"/>
          <p:nvPr/>
        </p:nvPicPr>
        <p:blipFill rotWithShape="1">
          <a:blip r:embed="rId4">
            <a:alphaModFix/>
          </a:blip>
          <a:srcRect l="6842" t="4859" r="4873" b="4805"/>
          <a:stretch/>
        </p:blipFill>
        <p:spPr>
          <a:xfrm>
            <a:off x="2467216" y="1789083"/>
            <a:ext cx="2223317" cy="2123327"/>
          </a:xfrm>
          <a:prstGeom prst="rect">
            <a:avLst/>
          </a:prstGeom>
          <a:noFill/>
          <a:ln>
            <a:noFill/>
          </a:ln>
        </p:spPr>
      </p:pic>
    </p:spTree>
    <p:extLst>
      <p:ext uri="{BB962C8B-B14F-4D97-AF65-F5344CB8AC3E}">
        <p14:creationId xmlns:p14="http://schemas.microsoft.com/office/powerpoint/2010/main" val="2320379386"/>
      </p:ext>
    </p:extLst>
  </p:cSld>
  <p:clrMapOvr>
    <a:masterClrMapping/>
  </p:clrMapOvr>
  <mc:AlternateContent xmlns:mc="http://schemas.openxmlformats.org/markup-compatibility/2006" xmlns:p14="http://schemas.microsoft.com/office/powerpoint/2010/main">
    <mc:Choice Requires="p14">
      <p:transition spd="slow" p14:dur="2000" advTm="33119"/>
    </mc:Choice>
    <mc:Fallback xmlns="">
      <p:transition spd="slow" advTm="3311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rot="21600000">
            <a:off x="191661" y="1147103"/>
            <a:ext cx="7236675" cy="1543050"/>
          </a:xfrm>
          <a:prstGeom prst="rect">
            <a:avLst/>
          </a:prstGeom>
        </p:spPr>
        <p:txBody>
          <a:bodyPr lIns="0" tIns="18000" rIns="0" bIns="0" rtlCol="0" anchor="t"/>
          <a:lstStyle/>
          <a:p>
            <a:pPr algn="ctr">
              <a:lnSpc>
                <a:spcPts val="1350"/>
              </a:lnSpc>
            </a:pPr>
            <a:endParaRPr lang="en-US" sz="1350" b="0" i="0" spc="0" dirty="0">
              <a:solidFill>
                <a:srgbClr val="464646">
                  <a:alpha val="100000"/>
                </a:srgbClr>
              </a:solidFill>
              <a:latin typeface="Muli"/>
            </a:endParaRPr>
          </a:p>
        </p:txBody>
      </p:sp>
      <p:sp>
        <p:nvSpPr>
          <p:cNvPr id="9" name="TextBox 9"/>
          <p:cNvSpPr txBox="1"/>
          <p:nvPr/>
        </p:nvSpPr>
        <p:spPr>
          <a:xfrm rot="21600000">
            <a:off x="486937" y="230480"/>
            <a:ext cx="6646125" cy="571500"/>
          </a:xfrm>
          <a:prstGeom prst="rect">
            <a:avLst/>
          </a:prstGeom>
        </p:spPr>
        <p:txBody>
          <a:bodyPr lIns="0" tIns="64800" rIns="0" bIns="0" rtlCol="0" anchor="t"/>
          <a:lstStyle/>
          <a:p>
            <a:pPr algn="ctr">
              <a:lnSpc>
                <a:spcPts val="4500"/>
              </a:lnSpc>
            </a:pPr>
            <a:endParaRPr lang="en-US" sz="4500" b="1" i="0" u="sng" spc="0" dirty="0">
              <a:solidFill>
                <a:srgbClr val="91C35D">
                  <a:alpha val="100000"/>
                </a:srgbClr>
              </a:solidFill>
              <a:latin typeface="Amatic SC"/>
            </a:endParaRPr>
          </a:p>
        </p:txBody>
      </p:sp>
      <p:sp>
        <p:nvSpPr>
          <p:cNvPr id="10" name="TextBox 10"/>
          <p:cNvSpPr txBox="1"/>
          <p:nvPr/>
        </p:nvSpPr>
        <p:spPr>
          <a:xfrm rot="21600000">
            <a:off x="622754" y="3217670"/>
            <a:ext cx="6374486" cy="1564772"/>
          </a:xfrm>
          <a:prstGeom prst="rect">
            <a:avLst/>
          </a:prstGeom>
        </p:spPr>
        <p:txBody>
          <a:bodyPr lIns="0" tIns="21600" rIns="0" bIns="0" rtlCol="0" anchor="t"/>
          <a:lstStyle/>
          <a:p>
            <a:pPr algn="ctr">
              <a:lnSpc>
                <a:spcPts val="1500"/>
              </a:lnSpc>
            </a:pPr>
            <a:endParaRPr lang="en-US" sz="1500" b="0" i="0" spc="0" dirty="0">
              <a:solidFill>
                <a:srgbClr val="464646">
                  <a:alpha val="100000"/>
                </a:srgbClr>
              </a:solidFill>
              <a:latin typeface="Muli"/>
            </a:endParaRPr>
          </a:p>
        </p:txBody>
      </p:sp>
      <p:sp>
        <p:nvSpPr>
          <p:cNvPr id="11" name="TextBox 9">
            <a:extLst>
              <a:ext uri="{FF2B5EF4-FFF2-40B4-BE49-F238E27FC236}">
                <a16:creationId xmlns:a16="http://schemas.microsoft.com/office/drawing/2014/main" id="{DA10EE3D-F995-87D3-FDFD-12DD7897A670}"/>
              </a:ext>
            </a:extLst>
          </p:cNvPr>
          <p:cNvSpPr txBox="1"/>
          <p:nvPr/>
        </p:nvSpPr>
        <p:spPr>
          <a:xfrm rot="21600000">
            <a:off x="208670" y="445374"/>
            <a:ext cx="6646125" cy="589507"/>
          </a:xfrm>
          <a:prstGeom prst="rect">
            <a:avLst/>
          </a:prstGeom>
        </p:spPr>
        <p:txBody>
          <a:bodyPr lIns="0" tIns="64800" rIns="0" bIns="0" rtlCol="0" anchor="t"/>
          <a:lstStyle/>
          <a:p>
            <a:pPr algn="ctr">
              <a:lnSpc>
                <a:spcPts val="4500"/>
              </a:lnSpc>
            </a:pPr>
            <a:r>
              <a:rPr lang="en-US" sz="4500" b="1" u="sng" dirty="0">
                <a:solidFill>
                  <a:srgbClr val="91C35D">
                    <a:alpha val="100000"/>
                  </a:srgbClr>
                </a:solidFill>
                <a:latin typeface="Amatic SC"/>
              </a:rPr>
              <a:t>Case study </a:t>
            </a:r>
          </a:p>
          <a:p>
            <a:pPr algn="ctr">
              <a:lnSpc>
                <a:spcPts val="4500"/>
              </a:lnSpc>
            </a:pPr>
            <a:r>
              <a:rPr lang="en-US" sz="4500" b="1" u="sng" dirty="0">
                <a:solidFill>
                  <a:srgbClr val="91C35D">
                    <a:alpha val="100000"/>
                  </a:srgbClr>
                </a:solidFill>
                <a:latin typeface="Amatic SC"/>
              </a:rPr>
              <a:t>on ISO 20121</a:t>
            </a:r>
            <a:endParaRPr lang="en-US" sz="4500" b="1" i="0" u="sng" spc="0" dirty="0">
              <a:solidFill>
                <a:srgbClr val="91C35D">
                  <a:alpha val="100000"/>
                </a:srgbClr>
              </a:solidFill>
              <a:latin typeface="Amatic SC"/>
            </a:endParaRPr>
          </a:p>
        </p:txBody>
      </p:sp>
      <p:sp>
        <p:nvSpPr>
          <p:cNvPr id="16" name="TextBox 9">
            <a:extLst>
              <a:ext uri="{FF2B5EF4-FFF2-40B4-BE49-F238E27FC236}">
                <a16:creationId xmlns:a16="http://schemas.microsoft.com/office/drawing/2014/main" id="{A0B97641-E555-37FC-62C7-CE3D085A3B93}"/>
              </a:ext>
            </a:extLst>
          </p:cNvPr>
          <p:cNvSpPr txBox="1"/>
          <p:nvPr/>
        </p:nvSpPr>
        <p:spPr>
          <a:xfrm rot="21600000">
            <a:off x="1136484" y="1862896"/>
            <a:ext cx="4589368" cy="571500"/>
          </a:xfrm>
          <a:prstGeom prst="rect">
            <a:avLst/>
          </a:prstGeom>
        </p:spPr>
        <p:txBody>
          <a:bodyPr lIns="0" tIns="64800" rIns="0" bIns="0" rtlCol="0" anchor="t"/>
          <a:lstStyle/>
          <a:p>
            <a:endParaRPr lang="en-GB" dirty="0">
              <a:solidFill>
                <a:schemeClr val="tx1">
                  <a:lumMod val="65000"/>
                  <a:lumOff val="35000"/>
                </a:schemeClr>
              </a:solidFill>
              <a:latin typeface="Muli" panose="020B0604020202020204" charset="0"/>
            </a:endParaRPr>
          </a:p>
        </p:txBody>
      </p:sp>
      <p:sp>
        <p:nvSpPr>
          <p:cNvPr id="14" name="Google Shape;208;p7">
            <a:extLst>
              <a:ext uri="{FF2B5EF4-FFF2-40B4-BE49-F238E27FC236}">
                <a16:creationId xmlns:a16="http://schemas.microsoft.com/office/drawing/2014/main" id="{52D98014-5188-4A08-2B4D-F9FCFAFE0A2B}"/>
              </a:ext>
            </a:extLst>
          </p:cNvPr>
          <p:cNvSpPr/>
          <p:nvPr/>
        </p:nvSpPr>
        <p:spPr>
          <a:xfrm rot="5400000">
            <a:off x="3567643" y="2807757"/>
            <a:ext cx="6858000" cy="1242488"/>
          </a:xfrm>
          <a:custGeom>
            <a:avLst/>
            <a:gdLst/>
            <a:ahLst/>
            <a:cxnLst/>
            <a:rect l="l" t="t" r="r" b="b"/>
            <a:pathLst>
              <a:path w="304800" h="304800" extrusionOk="0">
                <a:moveTo>
                  <a:pt x="0" y="0"/>
                </a:moveTo>
                <a:lnTo>
                  <a:pt x="0" y="304800"/>
                </a:lnTo>
                <a:lnTo>
                  <a:pt x="304800" y="304800"/>
                </a:lnTo>
                <a:lnTo>
                  <a:pt x="304800" y="0"/>
                </a:lnTo>
                <a:lnTo>
                  <a:pt x="0" y="0"/>
                </a:lnTo>
                <a:close/>
              </a:path>
            </a:pathLst>
          </a:custGeom>
          <a:solidFill>
            <a:srgbClr val="91C35D">
              <a:alpha val="32941"/>
            </a:srgb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2160">
              <a:solidFill>
                <a:schemeClr val="dk1"/>
              </a:solidFill>
              <a:latin typeface="Calibri"/>
              <a:ea typeface="Calibri"/>
              <a:cs typeface="Calibri"/>
              <a:sym typeface="Calibri"/>
            </a:endParaRPr>
          </a:p>
        </p:txBody>
      </p:sp>
      <p:pic>
        <p:nvPicPr>
          <p:cNvPr id="15" name="Picture 26">
            <a:extLst>
              <a:ext uri="{FF2B5EF4-FFF2-40B4-BE49-F238E27FC236}">
                <a16:creationId xmlns:a16="http://schemas.microsoft.com/office/drawing/2014/main" id="{A81306AC-AF63-22A8-7394-50865293F6A7}"/>
              </a:ext>
            </a:extLst>
          </p:cNvPr>
          <p:cNvPicPr>
            <a:picLocks noChangeAspect="1"/>
          </p:cNvPicPr>
          <p:nvPr/>
        </p:nvPicPr>
        <p:blipFill>
          <a:blip r:embed="rId2">
            <a:alphaModFix/>
          </a:blip>
          <a:srcRect/>
          <a:stretch>
            <a:fillRect/>
          </a:stretch>
        </p:blipFill>
        <p:spPr>
          <a:xfrm rot="21600000">
            <a:off x="3471197" y="5280142"/>
            <a:ext cx="482918" cy="371475"/>
          </a:xfrm>
          <a:prstGeom prst="rect">
            <a:avLst/>
          </a:prstGeom>
        </p:spPr>
      </p:pic>
      <p:pic>
        <p:nvPicPr>
          <p:cNvPr id="18" name="Picture 17" descr="Text&#10;&#10;Description automatically generated">
            <a:extLst>
              <a:ext uri="{FF2B5EF4-FFF2-40B4-BE49-F238E27FC236}">
                <a16:creationId xmlns:a16="http://schemas.microsoft.com/office/drawing/2014/main" id="{9ADF3517-0747-F992-DA86-5C007EA949E5}"/>
              </a:ext>
            </a:extLst>
          </p:cNvPr>
          <p:cNvPicPr>
            <a:picLocks noChangeAspect="1"/>
          </p:cNvPicPr>
          <p:nvPr/>
        </p:nvPicPr>
        <p:blipFill>
          <a:blip r:embed="rId3"/>
          <a:stretch>
            <a:fillRect/>
          </a:stretch>
        </p:blipFill>
        <p:spPr>
          <a:xfrm>
            <a:off x="126999" y="224834"/>
            <a:ext cx="1459166" cy="805409"/>
          </a:xfrm>
          <a:prstGeom prst="rect">
            <a:avLst/>
          </a:prstGeom>
        </p:spPr>
      </p:pic>
      <p:grpSp>
        <p:nvGrpSpPr>
          <p:cNvPr id="20" name="Google Shape;227;g244a1aa6451_0_106">
            <a:extLst>
              <a:ext uri="{FF2B5EF4-FFF2-40B4-BE49-F238E27FC236}">
                <a16:creationId xmlns:a16="http://schemas.microsoft.com/office/drawing/2014/main" id="{9A15B0E8-E7DA-FBB3-0E86-B40210194B85}"/>
              </a:ext>
            </a:extLst>
          </p:cNvPr>
          <p:cNvGrpSpPr/>
          <p:nvPr/>
        </p:nvGrpSpPr>
        <p:grpSpPr>
          <a:xfrm>
            <a:off x="-30" y="4953275"/>
            <a:ext cx="659678" cy="747091"/>
            <a:chOff x="6821385" y="3034470"/>
            <a:chExt cx="370138" cy="419184"/>
          </a:xfrm>
        </p:grpSpPr>
        <p:sp>
          <p:nvSpPr>
            <p:cNvPr id="21" name="Google Shape;228;g244a1aa6451_0_106">
              <a:extLst>
                <a:ext uri="{FF2B5EF4-FFF2-40B4-BE49-F238E27FC236}">
                  <a16:creationId xmlns:a16="http://schemas.microsoft.com/office/drawing/2014/main" id="{4FDC9E09-D67E-C457-C7CA-4B8D00ED96DD}"/>
                </a:ext>
              </a:extLst>
            </p:cNvPr>
            <p:cNvSpPr/>
            <p:nvPr/>
          </p:nvSpPr>
          <p:spPr>
            <a:xfrm>
              <a:off x="6821385" y="3034470"/>
              <a:ext cx="265233" cy="419184"/>
            </a:xfrm>
            <a:custGeom>
              <a:avLst/>
              <a:gdLst/>
              <a:ahLst/>
              <a:cxnLst/>
              <a:rect l="l" t="t" r="r" b="b"/>
              <a:pathLst>
                <a:path w="194310" h="307658" extrusionOk="0">
                  <a:moveTo>
                    <a:pt x="189757" y="218465"/>
                  </a:moveTo>
                  <a:lnTo>
                    <a:pt x="104670" y="8506"/>
                  </a:lnTo>
                  <a:cubicBezTo>
                    <a:pt x="101308" y="210"/>
                    <a:pt x="89221" y="1324"/>
                    <a:pt x="87440" y="10097"/>
                  </a:cubicBezTo>
                  <a:lnTo>
                    <a:pt x="87411" y="10220"/>
                  </a:lnTo>
                  <a:lnTo>
                    <a:pt x="4791" y="214074"/>
                  </a:lnTo>
                  <a:cubicBezTo>
                    <a:pt x="-114" y="226171"/>
                    <a:pt x="8792" y="239382"/>
                    <a:pt x="21850" y="239382"/>
                  </a:cubicBezTo>
                  <a:lnTo>
                    <a:pt x="61189" y="239382"/>
                  </a:lnTo>
                  <a:lnTo>
                    <a:pt x="61208" y="239239"/>
                  </a:lnTo>
                  <a:cubicBezTo>
                    <a:pt x="61636" y="239268"/>
                    <a:pt x="62036" y="239382"/>
                    <a:pt x="62474" y="239382"/>
                  </a:cubicBezTo>
                  <a:lnTo>
                    <a:pt x="85773" y="239382"/>
                  </a:lnTo>
                  <a:lnTo>
                    <a:pt x="85773" y="296275"/>
                  </a:lnTo>
                  <a:cubicBezTo>
                    <a:pt x="85773" y="302562"/>
                    <a:pt x="90868" y="307658"/>
                    <a:pt x="97155" y="307658"/>
                  </a:cubicBezTo>
                  <a:cubicBezTo>
                    <a:pt x="103442" y="307658"/>
                    <a:pt x="108537" y="302562"/>
                    <a:pt x="108537" y="296275"/>
                  </a:cubicBezTo>
                  <a:lnTo>
                    <a:pt x="108537" y="239382"/>
                  </a:lnTo>
                  <a:lnTo>
                    <a:pt x="175670" y="239382"/>
                  </a:lnTo>
                  <a:cubicBezTo>
                    <a:pt x="186452" y="239382"/>
                    <a:pt x="193805" y="228467"/>
                    <a:pt x="189757" y="218465"/>
                  </a:cubicBezTo>
                  <a:close/>
                </a:path>
              </a:pathLst>
            </a:custGeom>
            <a:solidFill>
              <a:srgbClr val="318D7A">
                <a:alpha val="49800"/>
              </a:srgbClr>
            </a:solidFill>
            <a:ln>
              <a:noFill/>
            </a:ln>
          </p:spPr>
          <p:txBody>
            <a:bodyPr spcFirstLastPara="1" wrap="square" lIns="76188" tIns="76188" rIns="76188" bIns="76188" anchor="ctr" anchorCtr="0">
              <a:noAutofit/>
            </a:bodyPr>
            <a:lstStyle/>
            <a:p>
              <a:endParaRPr sz="1500"/>
            </a:p>
          </p:txBody>
        </p:sp>
        <p:sp>
          <p:nvSpPr>
            <p:cNvPr id="22" name="Google Shape;229;g244a1aa6451_0_106">
              <a:extLst>
                <a:ext uri="{FF2B5EF4-FFF2-40B4-BE49-F238E27FC236}">
                  <a16:creationId xmlns:a16="http://schemas.microsoft.com/office/drawing/2014/main" id="{33ACF66D-AF09-18B2-FA00-F81D6B0CF0F1}"/>
                </a:ext>
              </a:extLst>
            </p:cNvPr>
            <p:cNvSpPr/>
            <p:nvPr/>
          </p:nvSpPr>
          <p:spPr>
            <a:xfrm>
              <a:off x="6992841" y="3130307"/>
              <a:ext cx="198682" cy="313811"/>
            </a:xfrm>
            <a:custGeom>
              <a:avLst/>
              <a:gdLst/>
              <a:ahLst/>
              <a:cxnLst/>
              <a:rect l="l" t="t" r="r" b="b"/>
              <a:pathLst>
                <a:path w="194310" h="307658" extrusionOk="0">
                  <a:moveTo>
                    <a:pt x="189757" y="218465"/>
                  </a:moveTo>
                  <a:lnTo>
                    <a:pt x="104670" y="8506"/>
                  </a:lnTo>
                  <a:cubicBezTo>
                    <a:pt x="101308" y="210"/>
                    <a:pt x="89221" y="1324"/>
                    <a:pt x="87440" y="10097"/>
                  </a:cubicBezTo>
                  <a:lnTo>
                    <a:pt x="87411" y="10220"/>
                  </a:lnTo>
                  <a:lnTo>
                    <a:pt x="4791" y="214074"/>
                  </a:lnTo>
                  <a:cubicBezTo>
                    <a:pt x="-114" y="226171"/>
                    <a:pt x="8792" y="239382"/>
                    <a:pt x="21850" y="239382"/>
                  </a:cubicBezTo>
                  <a:lnTo>
                    <a:pt x="61189" y="239382"/>
                  </a:lnTo>
                  <a:lnTo>
                    <a:pt x="61208" y="239239"/>
                  </a:lnTo>
                  <a:cubicBezTo>
                    <a:pt x="61636" y="239268"/>
                    <a:pt x="62036" y="239382"/>
                    <a:pt x="62474" y="239382"/>
                  </a:cubicBezTo>
                  <a:lnTo>
                    <a:pt x="85773" y="239382"/>
                  </a:lnTo>
                  <a:lnTo>
                    <a:pt x="85773" y="296275"/>
                  </a:lnTo>
                  <a:cubicBezTo>
                    <a:pt x="85773" y="302562"/>
                    <a:pt x="90868" y="307658"/>
                    <a:pt x="97155" y="307658"/>
                  </a:cubicBezTo>
                  <a:cubicBezTo>
                    <a:pt x="103442" y="307658"/>
                    <a:pt x="108537" y="302562"/>
                    <a:pt x="108537" y="296275"/>
                  </a:cubicBezTo>
                  <a:lnTo>
                    <a:pt x="108537" y="239382"/>
                  </a:lnTo>
                  <a:lnTo>
                    <a:pt x="175670" y="239382"/>
                  </a:lnTo>
                  <a:cubicBezTo>
                    <a:pt x="186452" y="239382"/>
                    <a:pt x="193805" y="228467"/>
                    <a:pt x="189757" y="218465"/>
                  </a:cubicBezTo>
                  <a:close/>
                </a:path>
              </a:pathLst>
            </a:custGeom>
            <a:solidFill>
              <a:srgbClr val="318D7A">
                <a:alpha val="49800"/>
              </a:srgbClr>
            </a:solidFill>
            <a:ln>
              <a:noFill/>
            </a:ln>
          </p:spPr>
          <p:txBody>
            <a:bodyPr spcFirstLastPara="1" wrap="square" lIns="76188" tIns="76188" rIns="76188" bIns="76188" anchor="ctr" anchorCtr="0">
              <a:noAutofit/>
            </a:bodyPr>
            <a:lstStyle/>
            <a:p>
              <a:endParaRPr sz="1500"/>
            </a:p>
          </p:txBody>
        </p:sp>
      </p:grpSp>
      <p:pic>
        <p:nvPicPr>
          <p:cNvPr id="3" name="Picture 2" descr="A screenshot of a computer&#10;&#10;Description automatically generated with medium confidence">
            <a:hlinkClick r:id="rId4"/>
            <a:extLst>
              <a:ext uri="{FF2B5EF4-FFF2-40B4-BE49-F238E27FC236}">
                <a16:creationId xmlns:a16="http://schemas.microsoft.com/office/drawing/2014/main" id="{2A8FCB75-AAA9-9019-6E72-83FDC9D360C7}"/>
              </a:ext>
            </a:extLst>
          </p:cNvPr>
          <p:cNvPicPr>
            <a:picLocks noChangeAspect="1"/>
          </p:cNvPicPr>
          <p:nvPr/>
        </p:nvPicPr>
        <p:blipFill rotWithShape="1">
          <a:blip r:embed="rId5"/>
          <a:srcRect l="23166" t="31140" r="24479" b="26959"/>
          <a:stretch/>
        </p:blipFill>
        <p:spPr>
          <a:xfrm>
            <a:off x="2790157" y="1752606"/>
            <a:ext cx="3308635" cy="1489450"/>
          </a:xfrm>
          <a:prstGeom prst="rect">
            <a:avLst/>
          </a:prstGeom>
        </p:spPr>
      </p:pic>
      <p:sp>
        <p:nvSpPr>
          <p:cNvPr id="4" name="TextBox 3">
            <a:extLst>
              <a:ext uri="{FF2B5EF4-FFF2-40B4-BE49-F238E27FC236}">
                <a16:creationId xmlns:a16="http://schemas.microsoft.com/office/drawing/2014/main" id="{5FBDD8A4-6290-9C88-1709-3E0E829B6AF8}"/>
              </a:ext>
            </a:extLst>
          </p:cNvPr>
          <p:cNvSpPr txBox="1"/>
          <p:nvPr/>
        </p:nvSpPr>
        <p:spPr>
          <a:xfrm>
            <a:off x="191660" y="1888726"/>
            <a:ext cx="5880301" cy="830997"/>
          </a:xfrm>
          <a:prstGeom prst="rect">
            <a:avLst/>
          </a:prstGeom>
          <a:noFill/>
        </p:spPr>
        <p:txBody>
          <a:bodyPr wrap="square" rtlCol="0">
            <a:spAutoFit/>
          </a:bodyPr>
          <a:lstStyle/>
          <a:p>
            <a:r>
              <a:rPr lang="en-GB" sz="1600" dirty="0">
                <a:latin typeface="Muli" panose="020B0604020202020204" charset="0"/>
                <a:hlinkClick r:id="rId4"/>
              </a:rPr>
              <a:t>Watch this short video </a:t>
            </a:r>
            <a:endParaRPr lang="en-GB" sz="1600" dirty="0">
              <a:latin typeface="Muli" panose="020B0604020202020204" charset="0"/>
            </a:endParaRPr>
          </a:p>
          <a:p>
            <a:r>
              <a:rPr lang="en-GB" sz="1600" dirty="0">
                <a:latin typeface="Muli" panose="020B0604020202020204" charset="0"/>
              </a:rPr>
              <a:t>on how to create a </a:t>
            </a:r>
          </a:p>
          <a:p>
            <a:r>
              <a:rPr lang="en-GB" sz="1600" dirty="0">
                <a:latin typeface="Muli" panose="020B0604020202020204" charset="0"/>
              </a:rPr>
              <a:t>case study </a:t>
            </a:r>
          </a:p>
        </p:txBody>
      </p:sp>
      <p:sp>
        <p:nvSpPr>
          <p:cNvPr id="6" name="TextBox 5">
            <a:extLst>
              <a:ext uri="{FF2B5EF4-FFF2-40B4-BE49-F238E27FC236}">
                <a16:creationId xmlns:a16="http://schemas.microsoft.com/office/drawing/2014/main" id="{3E040136-86F9-AC1D-3583-12324BF3B499}"/>
              </a:ext>
            </a:extLst>
          </p:cNvPr>
          <p:cNvSpPr txBox="1"/>
          <p:nvPr/>
        </p:nvSpPr>
        <p:spPr>
          <a:xfrm>
            <a:off x="249478" y="3478228"/>
            <a:ext cx="5394719" cy="369332"/>
          </a:xfrm>
          <a:prstGeom prst="rect">
            <a:avLst/>
          </a:prstGeom>
          <a:noFill/>
        </p:spPr>
        <p:txBody>
          <a:bodyPr wrap="square">
            <a:spAutoFit/>
          </a:bodyPr>
          <a:lstStyle/>
          <a:p>
            <a:r>
              <a:rPr lang="en-GB" dirty="0"/>
              <a:t>You can access the case study toolkit here </a:t>
            </a:r>
          </a:p>
        </p:txBody>
      </p:sp>
      <p:pic>
        <p:nvPicPr>
          <p:cNvPr id="5" name="Picture 4" descr="A qr code on a white background&#10;&#10;Description automatically generated">
            <a:extLst>
              <a:ext uri="{FF2B5EF4-FFF2-40B4-BE49-F238E27FC236}">
                <a16:creationId xmlns:a16="http://schemas.microsoft.com/office/drawing/2014/main" id="{15461DA5-0B88-E306-7EB2-A25213E9DE5C}"/>
              </a:ext>
            </a:extLst>
          </p:cNvPr>
          <p:cNvPicPr>
            <a:picLocks noChangeAspect="1"/>
          </p:cNvPicPr>
          <p:nvPr/>
        </p:nvPicPr>
        <p:blipFill>
          <a:blip r:embed="rId6"/>
          <a:stretch>
            <a:fillRect/>
          </a:stretch>
        </p:blipFill>
        <p:spPr>
          <a:xfrm>
            <a:off x="4218994" y="3536978"/>
            <a:ext cx="1485714" cy="1485714"/>
          </a:xfrm>
          <a:prstGeom prst="rect">
            <a:avLst/>
          </a:prstGeom>
        </p:spPr>
      </p:pic>
    </p:spTree>
    <p:extLst>
      <p:ext uri="{BB962C8B-B14F-4D97-AF65-F5344CB8AC3E}">
        <p14:creationId xmlns:p14="http://schemas.microsoft.com/office/powerpoint/2010/main" val="3398537987"/>
      </p:ext>
    </p:extLst>
  </p:cSld>
  <p:clrMapOvr>
    <a:masterClrMapping/>
  </p:clrMapOvr>
  <mc:AlternateContent xmlns:mc="http://schemas.openxmlformats.org/markup-compatibility/2006" xmlns:p14="http://schemas.microsoft.com/office/powerpoint/2010/main">
    <mc:Choice Requires="p14">
      <p:transition spd="slow" p14:dur="2000" advTm="33119"/>
    </mc:Choice>
    <mc:Fallback xmlns="">
      <p:transition spd="slow" advTm="3311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rot="21600000">
            <a:off x="191661" y="1147103"/>
            <a:ext cx="7236675" cy="1543050"/>
          </a:xfrm>
          <a:prstGeom prst="rect">
            <a:avLst/>
          </a:prstGeom>
        </p:spPr>
        <p:txBody>
          <a:bodyPr lIns="0" tIns="18000" rIns="0" bIns="0" rtlCol="0" anchor="t"/>
          <a:lstStyle/>
          <a:p>
            <a:pPr algn="ctr">
              <a:lnSpc>
                <a:spcPts val="1350"/>
              </a:lnSpc>
            </a:pPr>
            <a:endParaRPr lang="en-US" sz="1350" b="0" i="0" spc="0" dirty="0">
              <a:solidFill>
                <a:srgbClr val="464646">
                  <a:alpha val="100000"/>
                </a:srgbClr>
              </a:solidFill>
              <a:latin typeface="Muli"/>
            </a:endParaRPr>
          </a:p>
        </p:txBody>
      </p:sp>
      <p:sp>
        <p:nvSpPr>
          <p:cNvPr id="9" name="TextBox 9"/>
          <p:cNvSpPr txBox="1"/>
          <p:nvPr/>
        </p:nvSpPr>
        <p:spPr>
          <a:xfrm rot="21600000">
            <a:off x="486937" y="230480"/>
            <a:ext cx="6646125" cy="571500"/>
          </a:xfrm>
          <a:prstGeom prst="rect">
            <a:avLst/>
          </a:prstGeom>
        </p:spPr>
        <p:txBody>
          <a:bodyPr lIns="0" tIns="64800" rIns="0" bIns="0" rtlCol="0" anchor="t"/>
          <a:lstStyle/>
          <a:p>
            <a:pPr algn="ctr">
              <a:lnSpc>
                <a:spcPts val="4500"/>
              </a:lnSpc>
            </a:pPr>
            <a:endParaRPr lang="en-US" sz="4500" b="1" i="0" u="sng" spc="0" dirty="0">
              <a:solidFill>
                <a:srgbClr val="91C35D">
                  <a:alpha val="100000"/>
                </a:srgbClr>
              </a:solidFill>
              <a:latin typeface="Amatic SC"/>
            </a:endParaRPr>
          </a:p>
        </p:txBody>
      </p:sp>
      <p:sp>
        <p:nvSpPr>
          <p:cNvPr id="10" name="TextBox 10"/>
          <p:cNvSpPr txBox="1"/>
          <p:nvPr/>
        </p:nvSpPr>
        <p:spPr>
          <a:xfrm rot="21600000">
            <a:off x="622754" y="3217670"/>
            <a:ext cx="6374486" cy="1564772"/>
          </a:xfrm>
          <a:prstGeom prst="rect">
            <a:avLst/>
          </a:prstGeom>
        </p:spPr>
        <p:txBody>
          <a:bodyPr lIns="0" tIns="21600" rIns="0" bIns="0" rtlCol="0" anchor="t"/>
          <a:lstStyle/>
          <a:p>
            <a:pPr algn="ctr">
              <a:lnSpc>
                <a:spcPts val="1500"/>
              </a:lnSpc>
            </a:pPr>
            <a:endParaRPr lang="en-US" sz="1500" b="0" i="0" spc="0" dirty="0">
              <a:solidFill>
                <a:srgbClr val="464646">
                  <a:alpha val="100000"/>
                </a:srgbClr>
              </a:solidFill>
              <a:latin typeface="Muli"/>
            </a:endParaRPr>
          </a:p>
        </p:txBody>
      </p:sp>
      <p:sp>
        <p:nvSpPr>
          <p:cNvPr id="11" name="TextBox 9">
            <a:extLst>
              <a:ext uri="{FF2B5EF4-FFF2-40B4-BE49-F238E27FC236}">
                <a16:creationId xmlns:a16="http://schemas.microsoft.com/office/drawing/2014/main" id="{DA10EE3D-F995-87D3-FDFD-12DD7897A670}"/>
              </a:ext>
            </a:extLst>
          </p:cNvPr>
          <p:cNvSpPr txBox="1"/>
          <p:nvPr/>
        </p:nvSpPr>
        <p:spPr>
          <a:xfrm rot="21600000">
            <a:off x="208670" y="445374"/>
            <a:ext cx="6646125" cy="589507"/>
          </a:xfrm>
          <a:prstGeom prst="rect">
            <a:avLst/>
          </a:prstGeom>
        </p:spPr>
        <p:txBody>
          <a:bodyPr lIns="0" tIns="64800" rIns="0" bIns="0" rtlCol="0" anchor="t"/>
          <a:lstStyle/>
          <a:p>
            <a:pPr algn="ctr">
              <a:lnSpc>
                <a:spcPts val="4500"/>
              </a:lnSpc>
            </a:pPr>
            <a:r>
              <a:rPr lang="en-US" sz="4500" b="1" u="sng" dirty="0">
                <a:solidFill>
                  <a:srgbClr val="91C35D">
                    <a:alpha val="100000"/>
                  </a:srgbClr>
                </a:solidFill>
                <a:latin typeface="Amatic SC"/>
              </a:rPr>
              <a:t>Iso 20121 </a:t>
            </a:r>
          </a:p>
          <a:p>
            <a:pPr algn="ctr">
              <a:lnSpc>
                <a:spcPts val="4500"/>
              </a:lnSpc>
            </a:pPr>
            <a:r>
              <a:rPr lang="en-US" sz="4500" b="1" u="sng" dirty="0">
                <a:solidFill>
                  <a:srgbClr val="91C35D">
                    <a:alpha val="100000"/>
                  </a:srgbClr>
                </a:solidFill>
                <a:latin typeface="Amatic SC"/>
              </a:rPr>
              <a:t>Enquiry period</a:t>
            </a:r>
            <a:endParaRPr lang="en-US" sz="4500" b="1" i="0" u="sng" spc="0" dirty="0">
              <a:solidFill>
                <a:srgbClr val="91C35D">
                  <a:alpha val="100000"/>
                </a:srgbClr>
              </a:solidFill>
              <a:latin typeface="Amatic SC"/>
            </a:endParaRPr>
          </a:p>
        </p:txBody>
      </p:sp>
      <p:sp>
        <p:nvSpPr>
          <p:cNvPr id="16" name="TextBox 9">
            <a:extLst>
              <a:ext uri="{FF2B5EF4-FFF2-40B4-BE49-F238E27FC236}">
                <a16:creationId xmlns:a16="http://schemas.microsoft.com/office/drawing/2014/main" id="{A0B97641-E555-37FC-62C7-CE3D085A3B93}"/>
              </a:ext>
            </a:extLst>
          </p:cNvPr>
          <p:cNvSpPr txBox="1"/>
          <p:nvPr/>
        </p:nvSpPr>
        <p:spPr>
          <a:xfrm rot="21600000">
            <a:off x="307753" y="1577145"/>
            <a:ext cx="4589368" cy="571500"/>
          </a:xfrm>
          <a:prstGeom prst="rect">
            <a:avLst/>
          </a:prstGeom>
        </p:spPr>
        <p:txBody>
          <a:bodyPr lIns="0" tIns="64800" rIns="0" bIns="0" rtlCol="0" anchor="t"/>
          <a:lstStyle/>
          <a:p>
            <a:endParaRPr lang="en-GB" dirty="0">
              <a:solidFill>
                <a:schemeClr val="tx1">
                  <a:lumMod val="65000"/>
                  <a:lumOff val="35000"/>
                </a:schemeClr>
              </a:solidFill>
              <a:latin typeface="Muli" panose="020B0604020202020204" charset="0"/>
            </a:endParaRPr>
          </a:p>
        </p:txBody>
      </p:sp>
      <p:sp>
        <p:nvSpPr>
          <p:cNvPr id="14" name="Google Shape;208;p7">
            <a:extLst>
              <a:ext uri="{FF2B5EF4-FFF2-40B4-BE49-F238E27FC236}">
                <a16:creationId xmlns:a16="http://schemas.microsoft.com/office/drawing/2014/main" id="{52D98014-5188-4A08-2B4D-F9FCFAFE0A2B}"/>
              </a:ext>
            </a:extLst>
          </p:cNvPr>
          <p:cNvSpPr/>
          <p:nvPr/>
        </p:nvSpPr>
        <p:spPr>
          <a:xfrm rot="5400000">
            <a:off x="3550354" y="2807757"/>
            <a:ext cx="6858000" cy="1242488"/>
          </a:xfrm>
          <a:custGeom>
            <a:avLst/>
            <a:gdLst/>
            <a:ahLst/>
            <a:cxnLst/>
            <a:rect l="l" t="t" r="r" b="b"/>
            <a:pathLst>
              <a:path w="304800" h="304800" extrusionOk="0">
                <a:moveTo>
                  <a:pt x="0" y="0"/>
                </a:moveTo>
                <a:lnTo>
                  <a:pt x="0" y="304800"/>
                </a:lnTo>
                <a:lnTo>
                  <a:pt x="304800" y="304800"/>
                </a:lnTo>
                <a:lnTo>
                  <a:pt x="304800" y="0"/>
                </a:lnTo>
                <a:lnTo>
                  <a:pt x="0" y="0"/>
                </a:lnTo>
                <a:close/>
              </a:path>
            </a:pathLst>
          </a:custGeom>
          <a:solidFill>
            <a:srgbClr val="91C35D">
              <a:alpha val="32941"/>
            </a:srgb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2160">
              <a:solidFill>
                <a:schemeClr val="dk1"/>
              </a:solidFill>
              <a:latin typeface="Calibri"/>
              <a:ea typeface="Calibri"/>
              <a:cs typeface="Calibri"/>
              <a:sym typeface="Calibri"/>
            </a:endParaRPr>
          </a:p>
        </p:txBody>
      </p:sp>
      <p:pic>
        <p:nvPicPr>
          <p:cNvPr id="15" name="Picture 26">
            <a:extLst>
              <a:ext uri="{FF2B5EF4-FFF2-40B4-BE49-F238E27FC236}">
                <a16:creationId xmlns:a16="http://schemas.microsoft.com/office/drawing/2014/main" id="{A81306AC-AF63-22A8-7394-50865293F6A7}"/>
              </a:ext>
            </a:extLst>
          </p:cNvPr>
          <p:cNvPicPr>
            <a:picLocks noChangeAspect="1"/>
          </p:cNvPicPr>
          <p:nvPr/>
        </p:nvPicPr>
        <p:blipFill>
          <a:blip r:embed="rId2">
            <a:alphaModFix/>
          </a:blip>
          <a:srcRect/>
          <a:stretch>
            <a:fillRect/>
          </a:stretch>
        </p:blipFill>
        <p:spPr>
          <a:xfrm rot="21600000">
            <a:off x="3471197" y="5280142"/>
            <a:ext cx="482918" cy="371475"/>
          </a:xfrm>
          <a:prstGeom prst="rect">
            <a:avLst/>
          </a:prstGeom>
        </p:spPr>
      </p:pic>
      <p:pic>
        <p:nvPicPr>
          <p:cNvPr id="18" name="Picture 17" descr="Text&#10;&#10;Description automatically generated">
            <a:extLst>
              <a:ext uri="{FF2B5EF4-FFF2-40B4-BE49-F238E27FC236}">
                <a16:creationId xmlns:a16="http://schemas.microsoft.com/office/drawing/2014/main" id="{9ADF3517-0747-F992-DA86-5C007EA949E5}"/>
              </a:ext>
            </a:extLst>
          </p:cNvPr>
          <p:cNvPicPr>
            <a:picLocks noChangeAspect="1"/>
          </p:cNvPicPr>
          <p:nvPr/>
        </p:nvPicPr>
        <p:blipFill>
          <a:blip r:embed="rId3"/>
          <a:stretch>
            <a:fillRect/>
          </a:stretch>
        </p:blipFill>
        <p:spPr>
          <a:xfrm>
            <a:off x="126999" y="224834"/>
            <a:ext cx="1459166" cy="805409"/>
          </a:xfrm>
          <a:prstGeom prst="rect">
            <a:avLst/>
          </a:prstGeom>
        </p:spPr>
      </p:pic>
      <p:grpSp>
        <p:nvGrpSpPr>
          <p:cNvPr id="20" name="Google Shape;227;g244a1aa6451_0_106">
            <a:extLst>
              <a:ext uri="{FF2B5EF4-FFF2-40B4-BE49-F238E27FC236}">
                <a16:creationId xmlns:a16="http://schemas.microsoft.com/office/drawing/2014/main" id="{9A15B0E8-E7DA-FBB3-0E86-B40210194B85}"/>
              </a:ext>
            </a:extLst>
          </p:cNvPr>
          <p:cNvGrpSpPr/>
          <p:nvPr/>
        </p:nvGrpSpPr>
        <p:grpSpPr>
          <a:xfrm>
            <a:off x="-30" y="4953275"/>
            <a:ext cx="659678" cy="747091"/>
            <a:chOff x="6821385" y="3034470"/>
            <a:chExt cx="370138" cy="419184"/>
          </a:xfrm>
        </p:grpSpPr>
        <p:sp>
          <p:nvSpPr>
            <p:cNvPr id="21" name="Google Shape;228;g244a1aa6451_0_106">
              <a:extLst>
                <a:ext uri="{FF2B5EF4-FFF2-40B4-BE49-F238E27FC236}">
                  <a16:creationId xmlns:a16="http://schemas.microsoft.com/office/drawing/2014/main" id="{4FDC9E09-D67E-C457-C7CA-4B8D00ED96DD}"/>
                </a:ext>
              </a:extLst>
            </p:cNvPr>
            <p:cNvSpPr/>
            <p:nvPr/>
          </p:nvSpPr>
          <p:spPr>
            <a:xfrm>
              <a:off x="6821385" y="3034470"/>
              <a:ext cx="265233" cy="419184"/>
            </a:xfrm>
            <a:custGeom>
              <a:avLst/>
              <a:gdLst/>
              <a:ahLst/>
              <a:cxnLst/>
              <a:rect l="l" t="t" r="r" b="b"/>
              <a:pathLst>
                <a:path w="194310" h="307658" extrusionOk="0">
                  <a:moveTo>
                    <a:pt x="189757" y="218465"/>
                  </a:moveTo>
                  <a:lnTo>
                    <a:pt x="104670" y="8506"/>
                  </a:lnTo>
                  <a:cubicBezTo>
                    <a:pt x="101308" y="210"/>
                    <a:pt x="89221" y="1324"/>
                    <a:pt x="87440" y="10097"/>
                  </a:cubicBezTo>
                  <a:lnTo>
                    <a:pt x="87411" y="10220"/>
                  </a:lnTo>
                  <a:lnTo>
                    <a:pt x="4791" y="214074"/>
                  </a:lnTo>
                  <a:cubicBezTo>
                    <a:pt x="-114" y="226171"/>
                    <a:pt x="8792" y="239382"/>
                    <a:pt x="21850" y="239382"/>
                  </a:cubicBezTo>
                  <a:lnTo>
                    <a:pt x="61189" y="239382"/>
                  </a:lnTo>
                  <a:lnTo>
                    <a:pt x="61208" y="239239"/>
                  </a:lnTo>
                  <a:cubicBezTo>
                    <a:pt x="61636" y="239268"/>
                    <a:pt x="62036" y="239382"/>
                    <a:pt x="62474" y="239382"/>
                  </a:cubicBezTo>
                  <a:lnTo>
                    <a:pt x="85773" y="239382"/>
                  </a:lnTo>
                  <a:lnTo>
                    <a:pt x="85773" y="296275"/>
                  </a:lnTo>
                  <a:cubicBezTo>
                    <a:pt x="85773" y="302562"/>
                    <a:pt x="90868" y="307658"/>
                    <a:pt x="97155" y="307658"/>
                  </a:cubicBezTo>
                  <a:cubicBezTo>
                    <a:pt x="103442" y="307658"/>
                    <a:pt x="108537" y="302562"/>
                    <a:pt x="108537" y="296275"/>
                  </a:cubicBezTo>
                  <a:lnTo>
                    <a:pt x="108537" y="239382"/>
                  </a:lnTo>
                  <a:lnTo>
                    <a:pt x="175670" y="239382"/>
                  </a:lnTo>
                  <a:cubicBezTo>
                    <a:pt x="186452" y="239382"/>
                    <a:pt x="193805" y="228467"/>
                    <a:pt x="189757" y="218465"/>
                  </a:cubicBezTo>
                  <a:close/>
                </a:path>
              </a:pathLst>
            </a:custGeom>
            <a:solidFill>
              <a:srgbClr val="318D7A">
                <a:alpha val="49800"/>
              </a:srgbClr>
            </a:solidFill>
            <a:ln>
              <a:noFill/>
            </a:ln>
          </p:spPr>
          <p:txBody>
            <a:bodyPr spcFirstLastPara="1" wrap="square" lIns="76188" tIns="76188" rIns="76188" bIns="76188" anchor="ctr" anchorCtr="0">
              <a:noAutofit/>
            </a:bodyPr>
            <a:lstStyle/>
            <a:p>
              <a:endParaRPr sz="1500"/>
            </a:p>
          </p:txBody>
        </p:sp>
        <p:sp>
          <p:nvSpPr>
            <p:cNvPr id="22" name="Google Shape;229;g244a1aa6451_0_106">
              <a:extLst>
                <a:ext uri="{FF2B5EF4-FFF2-40B4-BE49-F238E27FC236}">
                  <a16:creationId xmlns:a16="http://schemas.microsoft.com/office/drawing/2014/main" id="{33ACF66D-AF09-18B2-FA00-F81D6B0CF0F1}"/>
                </a:ext>
              </a:extLst>
            </p:cNvPr>
            <p:cNvSpPr/>
            <p:nvPr/>
          </p:nvSpPr>
          <p:spPr>
            <a:xfrm>
              <a:off x="6992841" y="3130307"/>
              <a:ext cx="198682" cy="313811"/>
            </a:xfrm>
            <a:custGeom>
              <a:avLst/>
              <a:gdLst/>
              <a:ahLst/>
              <a:cxnLst/>
              <a:rect l="l" t="t" r="r" b="b"/>
              <a:pathLst>
                <a:path w="194310" h="307658" extrusionOk="0">
                  <a:moveTo>
                    <a:pt x="189757" y="218465"/>
                  </a:moveTo>
                  <a:lnTo>
                    <a:pt x="104670" y="8506"/>
                  </a:lnTo>
                  <a:cubicBezTo>
                    <a:pt x="101308" y="210"/>
                    <a:pt x="89221" y="1324"/>
                    <a:pt x="87440" y="10097"/>
                  </a:cubicBezTo>
                  <a:lnTo>
                    <a:pt x="87411" y="10220"/>
                  </a:lnTo>
                  <a:lnTo>
                    <a:pt x="4791" y="214074"/>
                  </a:lnTo>
                  <a:cubicBezTo>
                    <a:pt x="-114" y="226171"/>
                    <a:pt x="8792" y="239382"/>
                    <a:pt x="21850" y="239382"/>
                  </a:cubicBezTo>
                  <a:lnTo>
                    <a:pt x="61189" y="239382"/>
                  </a:lnTo>
                  <a:lnTo>
                    <a:pt x="61208" y="239239"/>
                  </a:lnTo>
                  <a:cubicBezTo>
                    <a:pt x="61636" y="239268"/>
                    <a:pt x="62036" y="239382"/>
                    <a:pt x="62474" y="239382"/>
                  </a:cubicBezTo>
                  <a:lnTo>
                    <a:pt x="85773" y="239382"/>
                  </a:lnTo>
                  <a:lnTo>
                    <a:pt x="85773" y="296275"/>
                  </a:lnTo>
                  <a:cubicBezTo>
                    <a:pt x="85773" y="302562"/>
                    <a:pt x="90868" y="307658"/>
                    <a:pt x="97155" y="307658"/>
                  </a:cubicBezTo>
                  <a:cubicBezTo>
                    <a:pt x="103442" y="307658"/>
                    <a:pt x="108537" y="302562"/>
                    <a:pt x="108537" y="296275"/>
                  </a:cubicBezTo>
                  <a:lnTo>
                    <a:pt x="108537" y="239382"/>
                  </a:lnTo>
                  <a:lnTo>
                    <a:pt x="175670" y="239382"/>
                  </a:lnTo>
                  <a:cubicBezTo>
                    <a:pt x="186452" y="239382"/>
                    <a:pt x="193805" y="228467"/>
                    <a:pt x="189757" y="218465"/>
                  </a:cubicBezTo>
                  <a:close/>
                </a:path>
              </a:pathLst>
            </a:custGeom>
            <a:solidFill>
              <a:srgbClr val="318D7A">
                <a:alpha val="49800"/>
              </a:srgbClr>
            </a:solidFill>
            <a:ln>
              <a:noFill/>
            </a:ln>
          </p:spPr>
          <p:txBody>
            <a:bodyPr spcFirstLastPara="1" wrap="square" lIns="76188" tIns="76188" rIns="76188" bIns="76188" anchor="ctr" anchorCtr="0">
              <a:noAutofit/>
            </a:bodyPr>
            <a:lstStyle/>
            <a:p>
              <a:endParaRPr sz="1500"/>
            </a:p>
          </p:txBody>
        </p:sp>
      </p:grpSp>
      <p:sp>
        <p:nvSpPr>
          <p:cNvPr id="2" name="TextBox 1">
            <a:extLst>
              <a:ext uri="{FF2B5EF4-FFF2-40B4-BE49-F238E27FC236}">
                <a16:creationId xmlns:a16="http://schemas.microsoft.com/office/drawing/2014/main" id="{E80BF189-FBC8-6E11-4839-94D4498B2FBA}"/>
              </a:ext>
            </a:extLst>
          </p:cNvPr>
          <p:cNvSpPr txBox="1"/>
          <p:nvPr/>
        </p:nvSpPr>
        <p:spPr>
          <a:xfrm>
            <a:off x="236325" y="1863822"/>
            <a:ext cx="1755597" cy="3046988"/>
          </a:xfrm>
          <a:prstGeom prst="rect">
            <a:avLst/>
          </a:prstGeom>
          <a:noFill/>
        </p:spPr>
        <p:txBody>
          <a:bodyPr wrap="square">
            <a:spAutoFit/>
          </a:bodyPr>
          <a:lstStyle/>
          <a:p>
            <a:pPr algn="ctr"/>
            <a:r>
              <a:rPr lang="en-GB" sz="1600" dirty="0">
                <a:solidFill>
                  <a:schemeClr val="bg2">
                    <a:lumMod val="25000"/>
                  </a:schemeClr>
                </a:solidFill>
                <a:effectLst/>
                <a:latin typeface="Muli" panose="020B0604020202020204" charset="0"/>
                <a:ea typeface="Calibri" panose="020F0502020204030204" pitchFamily="34" charset="0"/>
              </a:rPr>
              <a:t>ISO 20121 is open for your public enquiry June 29th - Sept 19th </a:t>
            </a:r>
          </a:p>
          <a:p>
            <a:pPr algn="ctr"/>
            <a:endParaRPr lang="en-GB" sz="1600" dirty="0">
              <a:solidFill>
                <a:schemeClr val="bg2">
                  <a:lumMod val="25000"/>
                </a:schemeClr>
              </a:solidFill>
              <a:latin typeface="Muli" panose="020B0604020202020204" charset="0"/>
              <a:ea typeface="Calibri" panose="020F0502020204030204" pitchFamily="34" charset="0"/>
            </a:endParaRPr>
          </a:p>
          <a:p>
            <a:pPr algn="ctr"/>
            <a:r>
              <a:rPr lang="en-GB" sz="1600" dirty="0">
                <a:solidFill>
                  <a:schemeClr val="bg2">
                    <a:lumMod val="25000"/>
                  </a:schemeClr>
                </a:solidFill>
                <a:effectLst/>
                <a:latin typeface="Muli" panose="020B0604020202020204" charset="0"/>
                <a:ea typeface="Calibri" panose="020F0502020204030204" pitchFamily="34" charset="0"/>
              </a:rPr>
              <a:t>Contact your national standard body or liaison body to give your feedback</a:t>
            </a:r>
            <a:endParaRPr lang="en-US" sz="1600" b="1" i="0" spc="0" dirty="0">
              <a:solidFill>
                <a:schemeClr val="bg2">
                  <a:lumMod val="25000"/>
                </a:schemeClr>
              </a:solidFill>
              <a:latin typeface="Muli" panose="020B0604020202020204" charset="0"/>
            </a:endParaRPr>
          </a:p>
        </p:txBody>
      </p:sp>
      <p:pic>
        <p:nvPicPr>
          <p:cNvPr id="4" name="Picture 3" descr="A screen shot of a computer&#10;&#10;Description automatically generated with medium confidence">
            <a:extLst>
              <a:ext uri="{FF2B5EF4-FFF2-40B4-BE49-F238E27FC236}">
                <a16:creationId xmlns:a16="http://schemas.microsoft.com/office/drawing/2014/main" id="{65B12F2C-C008-87DA-661D-40513C3E3F37}"/>
              </a:ext>
            </a:extLst>
          </p:cNvPr>
          <p:cNvPicPr>
            <a:picLocks noChangeAspect="1"/>
          </p:cNvPicPr>
          <p:nvPr/>
        </p:nvPicPr>
        <p:blipFill rotWithShape="1">
          <a:blip r:embed="rId4"/>
          <a:srcRect l="13559" t="10014" r="14755" b="12370"/>
          <a:stretch/>
        </p:blipFill>
        <p:spPr>
          <a:xfrm>
            <a:off x="2113849" y="1859109"/>
            <a:ext cx="4140214" cy="2522173"/>
          </a:xfrm>
          <a:prstGeom prst="rect">
            <a:avLst/>
          </a:prstGeom>
        </p:spPr>
      </p:pic>
      <p:sp>
        <p:nvSpPr>
          <p:cNvPr id="6" name="TextBox 5">
            <a:extLst>
              <a:ext uri="{FF2B5EF4-FFF2-40B4-BE49-F238E27FC236}">
                <a16:creationId xmlns:a16="http://schemas.microsoft.com/office/drawing/2014/main" id="{C5CC0F83-BFEA-BB0A-20D8-7509CBB59E34}"/>
              </a:ext>
            </a:extLst>
          </p:cNvPr>
          <p:cNvSpPr txBox="1"/>
          <p:nvPr/>
        </p:nvSpPr>
        <p:spPr>
          <a:xfrm>
            <a:off x="2132305" y="4477750"/>
            <a:ext cx="4121757" cy="369332"/>
          </a:xfrm>
          <a:prstGeom prst="rect">
            <a:avLst/>
          </a:prstGeom>
          <a:noFill/>
        </p:spPr>
        <p:txBody>
          <a:bodyPr wrap="square">
            <a:spAutoFit/>
          </a:bodyPr>
          <a:lstStyle/>
          <a:p>
            <a:r>
              <a:rPr lang="en-GB" sz="1800"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hlinkClick r:id="rId5"/>
              </a:rPr>
              <a:t>https://committee.iso.org/home/tc250 </a:t>
            </a:r>
            <a:endParaRPr lang="en-GB" dirty="0"/>
          </a:p>
        </p:txBody>
      </p:sp>
    </p:spTree>
    <p:extLst>
      <p:ext uri="{BB962C8B-B14F-4D97-AF65-F5344CB8AC3E}">
        <p14:creationId xmlns:p14="http://schemas.microsoft.com/office/powerpoint/2010/main" val="773213304"/>
      </p:ext>
    </p:extLst>
  </p:cSld>
  <p:clrMapOvr>
    <a:masterClrMapping/>
  </p:clrMapOvr>
  <mc:AlternateContent xmlns:mc="http://schemas.openxmlformats.org/markup-compatibility/2006" xmlns:p14="http://schemas.microsoft.com/office/powerpoint/2010/main">
    <mc:Choice Requires="p14">
      <p:transition spd="slow" p14:dur="2000" advTm="33119"/>
    </mc:Choice>
    <mc:Fallback xmlns="">
      <p:transition spd="slow" advTm="3311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rot="21600000">
            <a:off x="191661" y="1147103"/>
            <a:ext cx="7236675" cy="1543050"/>
          </a:xfrm>
          <a:prstGeom prst="rect">
            <a:avLst/>
          </a:prstGeom>
        </p:spPr>
        <p:txBody>
          <a:bodyPr lIns="0" tIns="18000" rIns="0" bIns="0" rtlCol="0" anchor="t"/>
          <a:lstStyle/>
          <a:p>
            <a:pPr algn="ctr">
              <a:lnSpc>
                <a:spcPts val="1350"/>
              </a:lnSpc>
            </a:pPr>
            <a:endParaRPr lang="en-US" sz="1350" b="0" i="0" spc="0" dirty="0">
              <a:solidFill>
                <a:srgbClr val="464646">
                  <a:alpha val="100000"/>
                </a:srgbClr>
              </a:solidFill>
              <a:latin typeface="Muli"/>
            </a:endParaRPr>
          </a:p>
        </p:txBody>
      </p:sp>
      <p:sp>
        <p:nvSpPr>
          <p:cNvPr id="9" name="TextBox 9"/>
          <p:cNvSpPr txBox="1"/>
          <p:nvPr/>
        </p:nvSpPr>
        <p:spPr>
          <a:xfrm rot="21600000">
            <a:off x="486937" y="230480"/>
            <a:ext cx="6646125" cy="571500"/>
          </a:xfrm>
          <a:prstGeom prst="rect">
            <a:avLst/>
          </a:prstGeom>
        </p:spPr>
        <p:txBody>
          <a:bodyPr lIns="0" tIns="64800" rIns="0" bIns="0" rtlCol="0" anchor="t"/>
          <a:lstStyle/>
          <a:p>
            <a:pPr algn="ctr">
              <a:lnSpc>
                <a:spcPts val="4500"/>
              </a:lnSpc>
            </a:pPr>
            <a:endParaRPr lang="en-US" sz="4500" b="1" i="0" u="sng" spc="0" dirty="0">
              <a:solidFill>
                <a:srgbClr val="91C35D">
                  <a:alpha val="100000"/>
                </a:srgbClr>
              </a:solidFill>
              <a:latin typeface="Amatic SC"/>
            </a:endParaRPr>
          </a:p>
        </p:txBody>
      </p:sp>
      <p:sp>
        <p:nvSpPr>
          <p:cNvPr id="10" name="TextBox 10"/>
          <p:cNvSpPr txBox="1"/>
          <p:nvPr/>
        </p:nvSpPr>
        <p:spPr>
          <a:xfrm rot="21600000">
            <a:off x="622754" y="3217670"/>
            <a:ext cx="6374486" cy="1564772"/>
          </a:xfrm>
          <a:prstGeom prst="rect">
            <a:avLst/>
          </a:prstGeom>
        </p:spPr>
        <p:txBody>
          <a:bodyPr lIns="0" tIns="21600" rIns="0" bIns="0" rtlCol="0" anchor="t"/>
          <a:lstStyle/>
          <a:p>
            <a:pPr algn="ctr">
              <a:lnSpc>
                <a:spcPts val="1500"/>
              </a:lnSpc>
            </a:pPr>
            <a:endParaRPr lang="en-US" sz="1500" b="0" i="0" spc="0" dirty="0">
              <a:solidFill>
                <a:srgbClr val="464646">
                  <a:alpha val="100000"/>
                </a:srgbClr>
              </a:solidFill>
              <a:latin typeface="Muli"/>
            </a:endParaRPr>
          </a:p>
        </p:txBody>
      </p:sp>
      <p:pic>
        <p:nvPicPr>
          <p:cNvPr id="8" name="Picture 7" descr="Text&#10;&#10;Description automatically generated">
            <a:extLst>
              <a:ext uri="{FF2B5EF4-FFF2-40B4-BE49-F238E27FC236}">
                <a16:creationId xmlns:a16="http://schemas.microsoft.com/office/drawing/2014/main" id="{ABBA80F8-6411-0B2E-5C29-DCE046639A45}"/>
              </a:ext>
            </a:extLst>
          </p:cNvPr>
          <p:cNvPicPr>
            <a:picLocks noChangeAspect="1"/>
          </p:cNvPicPr>
          <p:nvPr/>
        </p:nvPicPr>
        <p:blipFill>
          <a:blip r:embed="rId3"/>
          <a:stretch>
            <a:fillRect/>
          </a:stretch>
        </p:blipFill>
        <p:spPr>
          <a:xfrm>
            <a:off x="33292" y="102730"/>
            <a:ext cx="1459166" cy="805409"/>
          </a:xfrm>
          <a:prstGeom prst="rect">
            <a:avLst/>
          </a:prstGeom>
        </p:spPr>
      </p:pic>
      <p:sp>
        <p:nvSpPr>
          <p:cNvPr id="13" name="TextBox 9">
            <a:extLst>
              <a:ext uri="{FF2B5EF4-FFF2-40B4-BE49-F238E27FC236}">
                <a16:creationId xmlns:a16="http://schemas.microsoft.com/office/drawing/2014/main" id="{449AC84D-3C3D-7730-CAF4-DDF7C6BD06CD}"/>
              </a:ext>
            </a:extLst>
          </p:cNvPr>
          <p:cNvSpPr txBox="1"/>
          <p:nvPr/>
        </p:nvSpPr>
        <p:spPr>
          <a:xfrm rot="21600000">
            <a:off x="663765" y="237075"/>
            <a:ext cx="6646125" cy="571500"/>
          </a:xfrm>
          <a:prstGeom prst="rect">
            <a:avLst/>
          </a:prstGeom>
        </p:spPr>
        <p:txBody>
          <a:bodyPr lIns="0" tIns="64800" rIns="0" bIns="0" rtlCol="0" anchor="t"/>
          <a:lstStyle/>
          <a:p>
            <a:pPr algn="ctr">
              <a:lnSpc>
                <a:spcPts val="4500"/>
              </a:lnSpc>
            </a:pPr>
            <a:endParaRPr lang="en-US" sz="4500" b="1" i="0" u="sng" spc="0" dirty="0">
              <a:solidFill>
                <a:srgbClr val="91C35D">
                  <a:alpha val="100000"/>
                </a:srgbClr>
              </a:solidFill>
              <a:latin typeface="Amatic SC"/>
            </a:endParaRPr>
          </a:p>
        </p:txBody>
      </p:sp>
      <p:sp>
        <p:nvSpPr>
          <p:cNvPr id="14" name="TextBox 9">
            <a:extLst>
              <a:ext uri="{FF2B5EF4-FFF2-40B4-BE49-F238E27FC236}">
                <a16:creationId xmlns:a16="http://schemas.microsoft.com/office/drawing/2014/main" id="{571081FD-2381-F691-6DB9-225161387016}"/>
              </a:ext>
            </a:extLst>
          </p:cNvPr>
          <p:cNvSpPr txBox="1"/>
          <p:nvPr/>
        </p:nvSpPr>
        <p:spPr>
          <a:xfrm rot="21600000">
            <a:off x="434932" y="230479"/>
            <a:ext cx="6646125" cy="571500"/>
          </a:xfrm>
          <a:prstGeom prst="rect">
            <a:avLst/>
          </a:prstGeom>
        </p:spPr>
        <p:txBody>
          <a:bodyPr lIns="0" tIns="64800" rIns="0" bIns="0" rtlCol="0" anchor="t"/>
          <a:lstStyle/>
          <a:p>
            <a:pPr algn="ctr">
              <a:lnSpc>
                <a:spcPts val="4500"/>
              </a:lnSpc>
            </a:pPr>
            <a:r>
              <a:rPr lang="en-US" sz="4500" b="1" i="0" u="sng" spc="0" dirty="0">
                <a:solidFill>
                  <a:srgbClr val="91C35D">
                    <a:alpha val="100000"/>
                  </a:srgbClr>
                </a:solidFill>
                <a:latin typeface="Amatic SC"/>
              </a:rPr>
              <a:t>Human &amp; Child Rights</a:t>
            </a:r>
          </a:p>
        </p:txBody>
      </p:sp>
      <p:sp>
        <p:nvSpPr>
          <p:cNvPr id="15" name="TextBox 14">
            <a:extLst>
              <a:ext uri="{FF2B5EF4-FFF2-40B4-BE49-F238E27FC236}">
                <a16:creationId xmlns:a16="http://schemas.microsoft.com/office/drawing/2014/main" id="{939F0C8B-AA14-E3AF-3B58-426598611379}"/>
              </a:ext>
            </a:extLst>
          </p:cNvPr>
          <p:cNvSpPr txBox="1"/>
          <p:nvPr/>
        </p:nvSpPr>
        <p:spPr>
          <a:xfrm>
            <a:off x="486933" y="1002029"/>
            <a:ext cx="5617534" cy="1384995"/>
          </a:xfrm>
          <a:prstGeom prst="rect">
            <a:avLst/>
          </a:prstGeom>
          <a:noFill/>
        </p:spPr>
        <p:txBody>
          <a:bodyPr wrap="square" rtlCol="0">
            <a:spAutoFit/>
          </a:bodyPr>
          <a:lstStyle/>
          <a:p>
            <a:pPr algn="ctr"/>
            <a:r>
              <a:rPr lang="en-GB" sz="1400" b="0" i="0" dirty="0">
                <a:solidFill>
                  <a:srgbClr val="314C59"/>
                </a:solidFill>
                <a:effectLst/>
                <a:latin typeface="Muli" panose="020B0604020202020204" charset="0"/>
              </a:rPr>
              <a:t>ISO 20121 launched in 2012 inspired by the London Olympic and Paralympic Games. The revised ISO20121 is set to launch before the Paris 2024 Olympic and Paralympic Games. Sustainability and the expectations of event attendees has advanced since 2012 for example in the area of human and child rights and safeguarding, as this short animation explains</a:t>
            </a:r>
            <a:r>
              <a:rPr lang="en-GB" sz="1100" b="0" i="0" dirty="0">
                <a:solidFill>
                  <a:srgbClr val="314C59"/>
                </a:solidFill>
                <a:effectLst/>
                <a:latin typeface="Muli" panose="020B0604020202020204" charset="0"/>
              </a:rPr>
              <a:t>.</a:t>
            </a:r>
            <a:endParaRPr lang="en-GB" sz="1100" dirty="0">
              <a:latin typeface="Muli" panose="020B0604020202020204" charset="0"/>
            </a:endParaRPr>
          </a:p>
        </p:txBody>
      </p:sp>
      <p:pic>
        <p:nvPicPr>
          <p:cNvPr id="18" name="Online Media 16" title="Understanding Human Rights">
            <a:hlinkClick r:id="" action="ppaction://media"/>
            <a:extLst>
              <a:ext uri="{FF2B5EF4-FFF2-40B4-BE49-F238E27FC236}">
                <a16:creationId xmlns:a16="http://schemas.microsoft.com/office/drawing/2014/main" id="{1ACAEAFD-76F8-9628-36D1-144E04011F3B}"/>
              </a:ext>
            </a:extLst>
          </p:cNvPr>
          <p:cNvPicPr>
            <a:picLocks noRot="1" noChangeAspect="1"/>
          </p:cNvPicPr>
          <p:nvPr>
            <a:videoFile r:link="rId1"/>
          </p:nvPr>
        </p:nvPicPr>
        <p:blipFill>
          <a:blip r:embed="rId4"/>
          <a:stretch>
            <a:fillRect/>
          </a:stretch>
        </p:blipFill>
        <p:spPr>
          <a:xfrm>
            <a:off x="1552896" y="2445814"/>
            <a:ext cx="3571898" cy="2712325"/>
          </a:xfrm>
          <a:prstGeom prst="rect">
            <a:avLst/>
          </a:prstGeom>
        </p:spPr>
      </p:pic>
      <p:grpSp>
        <p:nvGrpSpPr>
          <p:cNvPr id="11" name="Google Shape;227;g244a1aa6451_0_106">
            <a:extLst>
              <a:ext uri="{FF2B5EF4-FFF2-40B4-BE49-F238E27FC236}">
                <a16:creationId xmlns:a16="http://schemas.microsoft.com/office/drawing/2014/main" id="{6EEC7B6A-0509-C2C7-4938-2E47343C7376}"/>
              </a:ext>
            </a:extLst>
          </p:cNvPr>
          <p:cNvGrpSpPr/>
          <p:nvPr/>
        </p:nvGrpSpPr>
        <p:grpSpPr>
          <a:xfrm>
            <a:off x="-30" y="4953275"/>
            <a:ext cx="659678" cy="747091"/>
            <a:chOff x="6821385" y="3034470"/>
            <a:chExt cx="370138" cy="419184"/>
          </a:xfrm>
        </p:grpSpPr>
        <p:sp>
          <p:nvSpPr>
            <p:cNvPr id="12" name="Google Shape;228;g244a1aa6451_0_106">
              <a:extLst>
                <a:ext uri="{FF2B5EF4-FFF2-40B4-BE49-F238E27FC236}">
                  <a16:creationId xmlns:a16="http://schemas.microsoft.com/office/drawing/2014/main" id="{3A8C78C9-FA1B-F5E3-60CC-A145DE82BBAE}"/>
                </a:ext>
              </a:extLst>
            </p:cNvPr>
            <p:cNvSpPr/>
            <p:nvPr/>
          </p:nvSpPr>
          <p:spPr>
            <a:xfrm>
              <a:off x="6821385" y="3034470"/>
              <a:ext cx="265233" cy="419184"/>
            </a:xfrm>
            <a:custGeom>
              <a:avLst/>
              <a:gdLst/>
              <a:ahLst/>
              <a:cxnLst/>
              <a:rect l="l" t="t" r="r" b="b"/>
              <a:pathLst>
                <a:path w="194310" h="307658" extrusionOk="0">
                  <a:moveTo>
                    <a:pt x="189757" y="218465"/>
                  </a:moveTo>
                  <a:lnTo>
                    <a:pt x="104670" y="8506"/>
                  </a:lnTo>
                  <a:cubicBezTo>
                    <a:pt x="101308" y="210"/>
                    <a:pt x="89221" y="1324"/>
                    <a:pt x="87440" y="10097"/>
                  </a:cubicBezTo>
                  <a:lnTo>
                    <a:pt x="87411" y="10220"/>
                  </a:lnTo>
                  <a:lnTo>
                    <a:pt x="4791" y="214074"/>
                  </a:lnTo>
                  <a:cubicBezTo>
                    <a:pt x="-114" y="226171"/>
                    <a:pt x="8792" y="239382"/>
                    <a:pt x="21850" y="239382"/>
                  </a:cubicBezTo>
                  <a:lnTo>
                    <a:pt x="61189" y="239382"/>
                  </a:lnTo>
                  <a:lnTo>
                    <a:pt x="61208" y="239239"/>
                  </a:lnTo>
                  <a:cubicBezTo>
                    <a:pt x="61636" y="239268"/>
                    <a:pt x="62036" y="239382"/>
                    <a:pt x="62474" y="239382"/>
                  </a:cubicBezTo>
                  <a:lnTo>
                    <a:pt x="85773" y="239382"/>
                  </a:lnTo>
                  <a:lnTo>
                    <a:pt x="85773" y="296275"/>
                  </a:lnTo>
                  <a:cubicBezTo>
                    <a:pt x="85773" y="302562"/>
                    <a:pt x="90868" y="307658"/>
                    <a:pt x="97155" y="307658"/>
                  </a:cubicBezTo>
                  <a:cubicBezTo>
                    <a:pt x="103442" y="307658"/>
                    <a:pt x="108537" y="302562"/>
                    <a:pt x="108537" y="296275"/>
                  </a:cubicBezTo>
                  <a:lnTo>
                    <a:pt x="108537" y="239382"/>
                  </a:lnTo>
                  <a:lnTo>
                    <a:pt x="175670" y="239382"/>
                  </a:lnTo>
                  <a:cubicBezTo>
                    <a:pt x="186452" y="239382"/>
                    <a:pt x="193805" y="228467"/>
                    <a:pt x="189757" y="218465"/>
                  </a:cubicBezTo>
                  <a:close/>
                </a:path>
              </a:pathLst>
            </a:custGeom>
            <a:solidFill>
              <a:srgbClr val="318D7A">
                <a:alpha val="49800"/>
              </a:srgbClr>
            </a:solidFill>
            <a:ln>
              <a:noFill/>
            </a:ln>
          </p:spPr>
          <p:txBody>
            <a:bodyPr spcFirstLastPara="1" wrap="square" lIns="76188" tIns="76188" rIns="76188" bIns="76188" anchor="ctr" anchorCtr="0">
              <a:noAutofit/>
            </a:bodyPr>
            <a:lstStyle/>
            <a:p>
              <a:endParaRPr sz="1500"/>
            </a:p>
          </p:txBody>
        </p:sp>
        <p:sp>
          <p:nvSpPr>
            <p:cNvPr id="16" name="Google Shape;229;g244a1aa6451_0_106">
              <a:extLst>
                <a:ext uri="{FF2B5EF4-FFF2-40B4-BE49-F238E27FC236}">
                  <a16:creationId xmlns:a16="http://schemas.microsoft.com/office/drawing/2014/main" id="{1AD3CD4C-C279-9F09-D07E-C32B79111297}"/>
                </a:ext>
              </a:extLst>
            </p:cNvPr>
            <p:cNvSpPr/>
            <p:nvPr/>
          </p:nvSpPr>
          <p:spPr>
            <a:xfrm>
              <a:off x="6992841" y="3130307"/>
              <a:ext cx="198682" cy="313811"/>
            </a:xfrm>
            <a:custGeom>
              <a:avLst/>
              <a:gdLst/>
              <a:ahLst/>
              <a:cxnLst/>
              <a:rect l="l" t="t" r="r" b="b"/>
              <a:pathLst>
                <a:path w="194310" h="307658" extrusionOk="0">
                  <a:moveTo>
                    <a:pt x="189757" y="218465"/>
                  </a:moveTo>
                  <a:lnTo>
                    <a:pt x="104670" y="8506"/>
                  </a:lnTo>
                  <a:cubicBezTo>
                    <a:pt x="101308" y="210"/>
                    <a:pt x="89221" y="1324"/>
                    <a:pt x="87440" y="10097"/>
                  </a:cubicBezTo>
                  <a:lnTo>
                    <a:pt x="87411" y="10220"/>
                  </a:lnTo>
                  <a:lnTo>
                    <a:pt x="4791" y="214074"/>
                  </a:lnTo>
                  <a:cubicBezTo>
                    <a:pt x="-114" y="226171"/>
                    <a:pt x="8792" y="239382"/>
                    <a:pt x="21850" y="239382"/>
                  </a:cubicBezTo>
                  <a:lnTo>
                    <a:pt x="61189" y="239382"/>
                  </a:lnTo>
                  <a:lnTo>
                    <a:pt x="61208" y="239239"/>
                  </a:lnTo>
                  <a:cubicBezTo>
                    <a:pt x="61636" y="239268"/>
                    <a:pt x="62036" y="239382"/>
                    <a:pt x="62474" y="239382"/>
                  </a:cubicBezTo>
                  <a:lnTo>
                    <a:pt x="85773" y="239382"/>
                  </a:lnTo>
                  <a:lnTo>
                    <a:pt x="85773" y="296275"/>
                  </a:lnTo>
                  <a:cubicBezTo>
                    <a:pt x="85773" y="302562"/>
                    <a:pt x="90868" y="307658"/>
                    <a:pt x="97155" y="307658"/>
                  </a:cubicBezTo>
                  <a:cubicBezTo>
                    <a:pt x="103442" y="307658"/>
                    <a:pt x="108537" y="302562"/>
                    <a:pt x="108537" y="296275"/>
                  </a:cubicBezTo>
                  <a:lnTo>
                    <a:pt x="108537" y="239382"/>
                  </a:lnTo>
                  <a:lnTo>
                    <a:pt x="175670" y="239382"/>
                  </a:lnTo>
                  <a:cubicBezTo>
                    <a:pt x="186452" y="239382"/>
                    <a:pt x="193805" y="228467"/>
                    <a:pt x="189757" y="218465"/>
                  </a:cubicBezTo>
                  <a:close/>
                </a:path>
              </a:pathLst>
            </a:custGeom>
            <a:solidFill>
              <a:srgbClr val="318D7A">
                <a:alpha val="49800"/>
              </a:srgbClr>
            </a:solidFill>
            <a:ln>
              <a:noFill/>
            </a:ln>
          </p:spPr>
          <p:txBody>
            <a:bodyPr spcFirstLastPara="1" wrap="square" lIns="76188" tIns="76188" rIns="76188" bIns="76188" anchor="ctr" anchorCtr="0">
              <a:noAutofit/>
            </a:bodyPr>
            <a:lstStyle/>
            <a:p>
              <a:endParaRPr sz="1500"/>
            </a:p>
          </p:txBody>
        </p:sp>
      </p:grpSp>
      <p:pic>
        <p:nvPicPr>
          <p:cNvPr id="17" name="Picture 26">
            <a:extLst>
              <a:ext uri="{FF2B5EF4-FFF2-40B4-BE49-F238E27FC236}">
                <a16:creationId xmlns:a16="http://schemas.microsoft.com/office/drawing/2014/main" id="{099CE193-7883-C2C4-F6C0-612FFC85DE12}"/>
              </a:ext>
            </a:extLst>
          </p:cNvPr>
          <p:cNvPicPr>
            <a:picLocks noChangeAspect="1"/>
          </p:cNvPicPr>
          <p:nvPr/>
        </p:nvPicPr>
        <p:blipFill>
          <a:blip r:embed="rId5">
            <a:alphaModFix/>
          </a:blip>
          <a:srcRect/>
          <a:stretch>
            <a:fillRect/>
          </a:stretch>
        </p:blipFill>
        <p:spPr>
          <a:xfrm rot="21600000">
            <a:off x="3200907" y="5307996"/>
            <a:ext cx="482918" cy="371475"/>
          </a:xfrm>
          <a:prstGeom prst="rect">
            <a:avLst/>
          </a:prstGeom>
        </p:spPr>
      </p:pic>
      <p:sp>
        <p:nvSpPr>
          <p:cNvPr id="19" name="Google Shape;208;p7">
            <a:extLst>
              <a:ext uri="{FF2B5EF4-FFF2-40B4-BE49-F238E27FC236}">
                <a16:creationId xmlns:a16="http://schemas.microsoft.com/office/drawing/2014/main" id="{6AA8DBAA-E12E-F046-F0A5-8F9E7FEBFE90}"/>
              </a:ext>
            </a:extLst>
          </p:cNvPr>
          <p:cNvSpPr/>
          <p:nvPr/>
        </p:nvSpPr>
        <p:spPr>
          <a:xfrm rot="5400000">
            <a:off x="3550354" y="2807757"/>
            <a:ext cx="6858000" cy="1242488"/>
          </a:xfrm>
          <a:custGeom>
            <a:avLst/>
            <a:gdLst/>
            <a:ahLst/>
            <a:cxnLst/>
            <a:rect l="l" t="t" r="r" b="b"/>
            <a:pathLst>
              <a:path w="304800" h="304800" extrusionOk="0">
                <a:moveTo>
                  <a:pt x="0" y="0"/>
                </a:moveTo>
                <a:lnTo>
                  <a:pt x="0" y="304800"/>
                </a:lnTo>
                <a:lnTo>
                  <a:pt x="304800" y="304800"/>
                </a:lnTo>
                <a:lnTo>
                  <a:pt x="304800" y="0"/>
                </a:lnTo>
                <a:lnTo>
                  <a:pt x="0" y="0"/>
                </a:lnTo>
                <a:close/>
              </a:path>
            </a:pathLst>
          </a:custGeom>
          <a:solidFill>
            <a:srgbClr val="91C35D">
              <a:alpha val="32941"/>
            </a:srgb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dirty="0">
              <a:sym typeface="Calibri"/>
            </a:endParaRPr>
          </a:p>
        </p:txBody>
      </p:sp>
    </p:spTree>
    <p:extLst>
      <p:ext uri="{BB962C8B-B14F-4D97-AF65-F5344CB8AC3E}">
        <p14:creationId xmlns:p14="http://schemas.microsoft.com/office/powerpoint/2010/main" val="592940292"/>
      </p:ext>
    </p:extLst>
  </p:cSld>
  <p:clrMapOvr>
    <a:masterClrMapping/>
  </p:clrMapOvr>
  <mc:AlternateContent xmlns:mc="http://schemas.openxmlformats.org/markup-compatibility/2006" xmlns:p14="http://schemas.microsoft.com/office/powerpoint/2010/main">
    <mc:Choice Requires="p14">
      <p:transition spd="slow" p14:dur="2000" advTm="36378"/>
    </mc:Choice>
    <mc:Fallback xmlns="">
      <p:transition spd="slow" advTm="363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8"/>
                                        </p:tgtEl>
                                      </p:cBhvr>
                                    </p:cmd>
                                  </p:childTnLst>
                                </p:cTn>
                              </p:par>
                            </p:childTnLst>
                          </p:cTn>
                        </p:par>
                      </p:childTnLst>
                    </p:cTn>
                  </p:par>
                </p:childTnLst>
              </p:cTn>
              <p:nextCondLst>
                <p:cond evt="onClick" delay="0">
                  <p:tgtEl>
                    <p:spTgt spid="18"/>
                  </p:tgtEl>
                </p:cond>
              </p:nextCondLst>
            </p:seq>
            <p:video>
              <p:cMediaNode vol="80000">
                <p:cTn id="12" fill="hold" display="0">
                  <p:stCondLst>
                    <p:cond delay="indefinite"/>
                  </p:stCondLst>
                </p:cTn>
                <p:tgtEl>
                  <p:spTgt spid="18"/>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rot="21600000">
            <a:off x="191661" y="1147103"/>
            <a:ext cx="7236675" cy="1543050"/>
          </a:xfrm>
          <a:prstGeom prst="rect">
            <a:avLst/>
          </a:prstGeom>
        </p:spPr>
        <p:txBody>
          <a:bodyPr lIns="0" tIns="18000" rIns="0" bIns="0" rtlCol="0" anchor="t"/>
          <a:lstStyle/>
          <a:p>
            <a:pPr algn="ctr">
              <a:lnSpc>
                <a:spcPts val="1350"/>
              </a:lnSpc>
            </a:pPr>
            <a:endParaRPr lang="en-US" sz="1350" b="0" i="0" spc="0" dirty="0">
              <a:solidFill>
                <a:srgbClr val="464646">
                  <a:alpha val="100000"/>
                </a:srgbClr>
              </a:solidFill>
              <a:latin typeface="Muli"/>
            </a:endParaRPr>
          </a:p>
        </p:txBody>
      </p:sp>
      <p:sp>
        <p:nvSpPr>
          <p:cNvPr id="9" name="TextBox 9"/>
          <p:cNvSpPr txBox="1"/>
          <p:nvPr/>
        </p:nvSpPr>
        <p:spPr>
          <a:xfrm rot="21600000">
            <a:off x="486937" y="230480"/>
            <a:ext cx="6646125" cy="571500"/>
          </a:xfrm>
          <a:prstGeom prst="rect">
            <a:avLst/>
          </a:prstGeom>
        </p:spPr>
        <p:txBody>
          <a:bodyPr lIns="0" tIns="64800" rIns="0" bIns="0" rtlCol="0" anchor="t"/>
          <a:lstStyle/>
          <a:p>
            <a:pPr algn="ctr">
              <a:lnSpc>
                <a:spcPts val="4500"/>
              </a:lnSpc>
            </a:pPr>
            <a:endParaRPr lang="en-US" sz="4500" b="1" i="0" u="sng" spc="0" dirty="0">
              <a:solidFill>
                <a:srgbClr val="91C35D">
                  <a:alpha val="100000"/>
                </a:srgbClr>
              </a:solidFill>
              <a:latin typeface="Amatic SC"/>
            </a:endParaRPr>
          </a:p>
        </p:txBody>
      </p:sp>
      <p:sp>
        <p:nvSpPr>
          <p:cNvPr id="10" name="TextBox 10"/>
          <p:cNvSpPr txBox="1"/>
          <p:nvPr/>
        </p:nvSpPr>
        <p:spPr>
          <a:xfrm rot="21600000">
            <a:off x="126999" y="1857400"/>
            <a:ext cx="6374486" cy="1564772"/>
          </a:xfrm>
          <a:prstGeom prst="rect">
            <a:avLst/>
          </a:prstGeom>
        </p:spPr>
        <p:txBody>
          <a:bodyPr lIns="0" tIns="21600" rIns="0" bIns="0" rtlCol="0" anchor="t"/>
          <a:lstStyle/>
          <a:p>
            <a:pPr algn="ctr">
              <a:lnSpc>
                <a:spcPts val="1500"/>
              </a:lnSpc>
            </a:pPr>
            <a:endParaRPr lang="en-US" sz="1500" b="0" i="0" spc="0" dirty="0">
              <a:solidFill>
                <a:srgbClr val="464646">
                  <a:alpha val="100000"/>
                </a:srgbClr>
              </a:solidFill>
              <a:latin typeface="Muli"/>
            </a:endParaRPr>
          </a:p>
        </p:txBody>
      </p:sp>
      <p:sp>
        <p:nvSpPr>
          <p:cNvPr id="11" name="TextBox 9">
            <a:extLst>
              <a:ext uri="{FF2B5EF4-FFF2-40B4-BE49-F238E27FC236}">
                <a16:creationId xmlns:a16="http://schemas.microsoft.com/office/drawing/2014/main" id="{DA10EE3D-F995-87D3-FDFD-12DD7897A670}"/>
              </a:ext>
            </a:extLst>
          </p:cNvPr>
          <p:cNvSpPr txBox="1"/>
          <p:nvPr/>
        </p:nvSpPr>
        <p:spPr>
          <a:xfrm rot="21600000">
            <a:off x="125768" y="1095331"/>
            <a:ext cx="6646125" cy="589507"/>
          </a:xfrm>
          <a:prstGeom prst="rect">
            <a:avLst/>
          </a:prstGeom>
        </p:spPr>
        <p:txBody>
          <a:bodyPr lIns="0" tIns="64800" rIns="0" bIns="0" rtlCol="0" anchor="t"/>
          <a:lstStyle/>
          <a:p>
            <a:pPr algn="ctr">
              <a:lnSpc>
                <a:spcPts val="4500"/>
              </a:lnSpc>
            </a:pPr>
            <a:r>
              <a:rPr lang="en-US" sz="4500" b="1" u="sng" dirty="0">
                <a:solidFill>
                  <a:srgbClr val="91C35D">
                    <a:alpha val="100000"/>
                  </a:srgbClr>
                </a:solidFill>
                <a:latin typeface="Amatic SC"/>
              </a:rPr>
              <a:t>Human and child rights and safeguarding </a:t>
            </a:r>
          </a:p>
        </p:txBody>
      </p:sp>
      <p:sp>
        <p:nvSpPr>
          <p:cNvPr id="16" name="TextBox 9">
            <a:extLst>
              <a:ext uri="{FF2B5EF4-FFF2-40B4-BE49-F238E27FC236}">
                <a16:creationId xmlns:a16="http://schemas.microsoft.com/office/drawing/2014/main" id="{A0B97641-E555-37FC-62C7-CE3D085A3B93}"/>
              </a:ext>
            </a:extLst>
          </p:cNvPr>
          <p:cNvSpPr txBox="1"/>
          <p:nvPr/>
        </p:nvSpPr>
        <p:spPr>
          <a:xfrm rot="21600000">
            <a:off x="307753" y="1577145"/>
            <a:ext cx="4589368" cy="571500"/>
          </a:xfrm>
          <a:prstGeom prst="rect">
            <a:avLst/>
          </a:prstGeom>
        </p:spPr>
        <p:txBody>
          <a:bodyPr lIns="0" tIns="64800" rIns="0" bIns="0" rtlCol="0" anchor="t"/>
          <a:lstStyle/>
          <a:p>
            <a:endParaRPr lang="en-GB" dirty="0">
              <a:solidFill>
                <a:schemeClr val="tx1">
                  <a:lumMod val="65000"/>
                  <a:lumOff val="35000"/>
                </a:schemeClr>
              </a:solidFill>
              <a:latin typeface="Muli" panose="020B0604020202020204" charset="0"/>
            </a:endParaRPr>
          </a:p>
        </p:txBody>
      </p:sp>
      <p:sp>
        <p:nvSpPr>
          <p:cNvPr id="14" name="Google Shape;208;p7">
            <a:extLst>
              <a:ext uri="{FF2B5EF4-FFF2-40B4-BE49-F238E27FC236}">
                <a16:creationId xmlns:a16="http://schemas.microsoft.com/office/drawing/2014/main" id="{52D98014-5188-4A08-2B4D-F9FCFAFE0A2B}"/>
              </a:ext>
            </a:extLst>
          </p:cNvPr>
          <p:cNvSpPr/>
          <p:nvPr/>
        </p:nvSpPr>
        <p:spPr>
          <a:xfrm rot="5400000">
            <a:off x="3550354" y="2807757"/>
            <a:ext cx="6858000" cy="1242488"/>
          </a:xfrm>
          <a:custGeom>
            <a:avLst/>
            <a:gdLst/>
            <a:ahLst/>
            <a:cxnLst/>
            <a:rect l="l" t="t" r="r" b="b"/>
            <a:pathLst>
              <a:path w="304800" h="304800" extrusionOk="0">
                <a:moveTo>
                  <a:pt x="0" y="0"/>
                </a:moveTo>
                <a:lnTo>
                  <a:pt x="0" y="304800"/>
                </a:lnTo>
                <a:lnTo>
                  <a:pt x="304800" y="304800"/>
                </a:lnTo>
                <a:lnTo>
                  <a:pt x="304800" y="0"/>
                </a:lnTo>
                <a:lnTo>
                  <a:pt x="0" y="0"/>
                </a:lnTo>
                <a:close/>
              </a:path>
            </a:pathLst>
          </a:custGeom>
          <a:solidFill>
            <a:srgbClr val="91C35D">
              <a:alpha val="32941"/>
            </a:srgb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2160">
              <a:solidFill>
                <a:schemeClr val="dk1"/>
              </a:solidFill>
              <a:latin typeface="Calibri"/>
              <a:ea typeface="Calibri"/>
              <a:cs typeface="Calibri"/>
              <a:sym typeface="Calibri"/>
            </a:endParaRPr>
          </a:p>
        </p:txBody>
      </p:sp>
      <p:pic>
        <p:nvPicPr>
          <p:cNvPr id="15" name="Picture 26">
            <a:extLst>
              <a:ext uri="{FF2B5EF4-FFF2-40B4-BE49-F238E27FC236}">
                <a16:creationId xmlns:a16="http://schemas.microsoft.com/office/drawing/2014/main" id="{A81306AC-AF63-22A8-7394-50865293F6A7}"/>
              </a:ext>
            </a:extLst>
          </p:cNvPr>
          <p:cNvPicPr>
            <a:picLocks noChangeAspect="1"/>
          </p:cNvPicPr>
          <p:nvPr/>
        </p:nvPicPr>
        <p:blipFill>
          <a:blip r:embed="rId2">
            <a:alphaModFix/>
          </a:blip>
          <a:srcRect/>
          <a:stretch>
            <a:fillRect/>
          </a:stretch>
        </p:blipFill>
        <p:spPr>
          <a:xfrm rot="21600000">
            <a:off x="3471197" y="5280142"/>
            <a:ext cx="482918" cy="371475"/>
          </a:xfrm>
          <a:prstGeom prst="rect">
            <a:avLst/>
          </a:prstGeom>
        </p:spPr>
      </p:pic>
      <p:pic>
        <p:nvPicPr>
          <p:cNvPr id="18" name="Picture 17" descr="Text&#10;&#10;Description automatically generated">
            <a:extLst>
              <a:ext uri="{FF2B5EF4-FFF2-40B4-BE49-F238E27FC236}">
                <a16:creationId xmlns:a16="http://schemas.microsoft.com/office/drawing/2014/main" id="{9ADF3517-0747-F992-DA86-5C007EA949E5}"/>
              </a:ext>
            </a:extLst>
          </p:cNvPr>
          <p:cNvPicPr>
            <a:picLocks noChangeAspect="1"/>
          </p:cNvPicPr>
          <p:nvPr/>
        </p:nvPicPr>
        <p:blipFill>
          <a:blip r:embed="rId3"/>
          <a:stretch>
            <a:fillRect/>
          </a:stretch>
        </p:blipFill>
        <p:spPr>
          <a:xfrm>
            <a:off x="126999" y="224834"/>
            <a:ext cx="1459166" cy="805409"/>
          </a:xfrm>
          <a:prstGeom prst="rect">
            <a:avLst/>
          </a:prstGeom>
        </p:spPr>
      </p:pic>
      <p:grpSp>
        <p:nvGrpSpPr>
          <p:cNvPr id="20" name="Google Shape;227;g244a1aa6451_0_106">
            <a:extLst>
              <a:ext uri="{FF2B5EF4-FFF2-40B4-BE49-F238E27FC236}">
                <a16:creationId xmlns:a16="http://schemas.microsoft.com/office/drawing/2014/main" id="{9A15B0E8-E7DA-FBB3-0E86-B40210194B85}"/>
              </a:ext>
            </a:extLst>
          </p:cNvPr>
          <p:cNvGrpSpPr/>
          <p:nvPr/>
        </p:nvGrpSpPr>
        <p:grpSpPr>
          <a:xfrm>
            <a:off x="-30" y="4953275"/>
            <a:ext cx="659678" cy="747091"/>
            <a:chOff x="6821385" y="3034470"/>
            <a:chExt cx="370138" cy="419184"/>
          </a:xfrm>
        </p:grpSpPr>
        <p:sp>
          <p:nvSpPr>
            <p:cNvPr id="21" name="Google Shape;228;g244a1aa6451_0_106">
              <a:extLst>
                <a:ext uri="{FF2B5EF4-FFF2-40B4-BE49-F238E27FC236}">
                  <a16:creationId xmlns:a16="http://schemas.microsoft.com/office/drawing/2014/main" id="{4FDC9E09-D67E-C457-C7CA-4B8D00ED96DD}"/>
                </a:ext>
              </a:extLst>
            </p:cNvPr>
            <p:cNvSpPr/>
            <p:nvPr/>
          </p:nvSpPr>
          <p:spPr>
            <a:xfrm>
              <a:off x="6821385" y="3034470"/>
              <a:ext cx="265233" cy="419184"/>
            </a:xfrm>
            <a:custGeom>
              <a:avLst/>
              <a:gdLst/>
              <a:ahLst/>
              <a:cxnLst/>
              <a:rect l="l" t="t" r="r" b="b"/>
              <a:pathLst>
                <a:path w="194310" h="307658" extrusionOk="0">
                  <a:moveTo>
                    <a:pt x="189757" y="218465"/>
                  </a:moveTo>
                  <a:lnTo>
                    <a:pt x="104670" y="8506"/>
                  </a:lnTo>
                  <a:cubicBezTo>
                    <a:pt x="101308" y="210"/>
                    <a:pt x="89221" y="1324"/>
                    <a:pt x="87440" y="10097"/>
                  </a:cubicBezTo>
                  <a:lnTo>
                    <a:pt x="87411" y="10220"/>
                  </a:lnTo>
                  <a:lnTo>
                    <a:pt x="4791" y="214074"/>
                  </a:lnTo>
                  <a:cubicBezTo>
                    <a:pt x="-114" y="226171"/>
                    <a:pt x="8792" y="239382"/>
                    <a:pt x="21850" y="239382"/>
                  </a:cubicBezTo>
                  <a:lnTo>
                    <a:pt x="61189" y="239382"/>
                  </a:lnTo>
                  <a:lnTo>
                    <a:pt x="61208" y="239239"/>
                  </a:lnTo>
                  <a:cubicBezTo>
                    <a:pt x="61636" y="239268"/>
                    <a:pt x="62036" y="239382"/>
                    <a:pt x="62474" y="239382"/>
                  </a:cubicBezTo>
                  <a:lnTo>
                    <a:pt x="85773" y="239382"/>
                  </a:lnTo>
                  <a:lnTo>
                    <a:pt x="85773" y="296275"/>
                  </a:lnTo>
                  <a:cubicBezTo>
                    <a:pt x="85773" y="302562"/>
                    <a:pt x="90868" y="307658"/>
                    <a:pt x="97155" y="307658"/>
                  </a:cubicBezTo>
                  <a:cubicBezTo>
                    <a:pt x="103442" y="307658"/>
                    <a:pt x="108537" y="302562"/>
                    <a:pt x="108537" y="296275"/>
                  </a:cubicBezTo>
                  <a:lnTo>
                    <a:pt x="108537" y="239382"/>
                  </a:lnTo>
                  <a:lnTo>
                    <a:pt x="175670" y="239382"/>
                  </a:lnTo>
                  <a:cubicBezTo>
                    <a:pt x="186452" y="239382"/>
                    <a:pt x="193805" y="228467"/>
                    <a:pt x="189757" y="218465"/>
                  </a:cubicBezTo>
                  <a:close/>
                </a:path>
              </a:pathLst>
            </a:custGeom>
            <a:solidFill>
              <a:srgbClr val="318D7A">
                <a:alpha val="49800"/>
              </a:srgbClr>
            </a:solidFill>
            <a:ln>
              <a:noFill/>
            </a:ln>
          </p:spPr>
          <p:txBody>
            <a:bodyPr spcFirstLastPara="1" wrap="square" lIns="76188" tIns="76188" rIns="76188" bIns="76188" anchor="ctr" anchorCtr="0">
              <a:noAutofit/>
            </a:bodyPr>
            <a:lstStyle/>
            <a:p>
              <a:endParaRPr sz="1500"/>
            </a:p>
          </p:txBody>
        </p:sp>
        <p:sp>
          <p:nvSpPr>
            <p:cNvPr id="22" name="Google Shape;229;g244a1aa6451_0_106">
              <a:extLst>
                <a:ext uri="{FF2B5EF4-FFF2-40B4-BE49-F238E27FC236}">
                  <a16:creationId xmlns:a16="http://schemas.microsoft.com/office/drawing/2014/main" id="{33ACF66D-AF09-18B2-FA00-F81D6B0CF0F1}"/>
                </a:ext>
              </a:extLst>
            </p:cNvPr>
            <p:cNvSpPr/>
            <p:nvPr/>
          </p:nvSpPr>
          <p:spPr>
            <a:xfrm>
              <a:off x="6992841" y="3130307"/>
              <a:ext cx="198682" cy="313811"/>
            </a:xfrm>
            <a:custGeom>
              <a:avLst/>
              <a:gdLst/>
              <a:ahLst/>
              <a:cxnLst/>
              <a:rect l="l" t="t" r="r" b="b"/>
              <a:pathLst>
                <a:path w="194310" h="307658" extrusionOk="0">
                  <a:moveTo>
                    <a:pt x="189757" y="218465"/>
                  </a:moveTo>
                  <a:lnTo>
                    <a:pt x="104670" y="8506"/>
                  </a:lnTo>
                  <a:cubicBezTo>
                    <a:pt x="101308" y="210"/>
                    <a:pt x="89221" y="1324"/>
                    <a:pt x="87440" y="10097"/>
                  </a:cubicBezTo>
                  <a:lnTo>
                    <a:pt x="87411" y="10220"/>
                  </a:lnTo>
                  <a:lnTo>
                    <a:pt x="4791" y="214074"/>
                  </a:lnTo>
                  <a:cubicBezTo>
                    <a:pt x="-114" y="226171"/>
                    <a:pt x="8792" y="239382"/>
                    <a:pt x="21850" y="239382"/>
                  </a:cubicBezTo>
                  <a:lnTo>
                    <a:pt x="61189" y="239382"/>
                  </a:lnTo>
                  <a:lnTo>
                    <a:pt x="61208" y="239239"/>
                  </a:lnTo>
                  <a:cubicBezTo>
                    <a:pt x="61636" y="239268"/>
                    <a:pt x="62036" y="239382"/>
                    <a:pt x="62474" y="239382"/>
                  </a:cubicBezTo>
                  <a:lnTo>
                    <a:pt x="85773" y="239382"/>
                  </a:lnTo>
                  <a:lnTo>
                    <a:pt x="85773" y="296275"/>
                  </a:lnTo>
                  <a:cubicBezTo>
                    <a:pt x="85773" y="302562"/>
                    <a:pt x="90868" y="307658"/>
                    <a:pt x="97155" y="307658"/>
                  </a:cubicBezTo>
                  <a:cubicBezTo>
                    <a:pt x="103442" y="307658"/>
                    <a:pt x="108537" y="302562"/>
                    <a:pt x="108537" y="296275"/>
                  </a:cubicBezTo>
                  <a:lnTo>
                    <a:pt x="108537" y="239382"/>
                  </a:lnTo>
                  <a:lnTo>
                    <a:pt x="175670" y="239382"/>
                  </a:lnTo>
                  <a:cubicBezTo>
                    <a:pt x="186452" y="239382"/>
                    <a:pt x="193805" y="228467"/>
                    <a:pt x="189757" y="218465"/>
                  </a:cubicBezTo>
                  <a:close/>
                </a:path>
              </a:pathLst>
            </a:custGeom>
            <a:solidFill>
              <a:srgbClr val="318D7A">
                <a:alpha val="49800"/>
              </a:srgbClr>
            </a:solidFill>
            <a:ln>
              <a:noFill/>
            </a:ln>
          </p:spPr>
          <p:txBody>
            <a:bodyPr spcFirstLastPara="1" wrap="square" lIns="76188" tIns="76188" rIns="76188" bIns="76188" anchor="ctr" anchorCtr="0">
              <a:noAutofit/>
            </a:bodyPr>
            <a:lstStyle/>
            <a:p>
              <a:endParaRPr sz="1500"/>
            </a:p>
          </p:txBody>
        </p:sp>
      </p:grpSp>
      <p:pic>
        <p:nvPicPr>
          <p:cNvPr id="5" name="Picture 4" descr="A qr code on a white background&#10;&#10;Description automatically generated">
            <a:extLst>
              <a:ext uri="{FF2B5EF4-FFF2-40B4-BE49-F238E27FC236}">
                <a16:creationId xmlns:a16="http://schemas.microsoft.com/office/drawing/2014/main" id="{A8C72388-EC13-1C65-D9D4-7E77D8DCC135}"/>
              </a:ext>
            </a:extLst>
          </p:cNvPr>
          <p:cNvPicPr>
            <a:picLocks noChangeAspect="1"/>
          </p:cNvPicPr>
          <p:nvPr/>
        </p:nvPicPr>
        <p:blipFill>
          <a:blip r:embed="rId4"/>
          <a:stretch>
            <a:fillRect/>
          </a:stretch>
        </p:blipFill>
        <p:spPr>
          <a:xfrm>
            <a:off x="2520158" y="2336178"/>
            <a:ext cx="1712528" cy="1712528"/>
          </a:xfrm>
          <a:prstGeom prst="rect">
            <a:avLst/>
          </a:prstGeom>
        </p:spPr>
      </p:pic>
      <p:sp>
        <p:nvSpPr>
          <p:cNvPr id="12" name="TextBox 11">
            <a:extLst>
              <a:ext uri="{FF2B5EF4-FFF2-40B4-BE49-F238E27FC236}">
                <a16:creationId xmlns:a16="http://schemas.microsoft.com/office/drawing/2014/main" id="{09EC45EC-B1AF-3080-53AD-9E61E8A461ED}"/>
              </a:ext>
            </a:extLst>
          </p:cNvPr>
          <p:cNvSpPr txBox="1"/>
          <p:nvPr/>
        </p:nvSpPr>
        <p:spPr>
          <a:xfrm>
            <a:off x="965226" y="4155360"/>
            <a:ext cx="5079974" cy="1200329"/>
          </a:xfrm>
          <a:prstGeom prst="rect">
            <a:avLst/>
          </a:prstGeom>
          <a:noFill/>
        </p:spPr>
        <p:txBody>
          <a:bodyPr wrap="square">
            <a:spAutoFit/>
          </a:bodyPr>
          <a:lstStyle/>
          <a:p>
            <a:pPr algn="ctr"/>
            <a:r>
              <a:rPr lang="en-GB" i="0" dirty="0">
                <a:solidFill>
                  <a:schemeClr val="tx1">
                    <a:lumMod val="65000"/>
                    <a:lumOff val="35000"/>
                  </a:schemeClr>
                </a:solidFill>
                <a:effectLst/>
                <a:latin typeface="Muli" panose="020B0604020202020204" charset="0"/>
              </a:rPr>
              <a:t>Use the QR code on this slide to access the </a:t>
            </a:r>
            <a:r>
              <a:rPr lang="en-GB" dirty="0">
                <a:solidFill>
                  <a:schemeClr val="tx1">
                    <a:lumMod val="65000"/>
                    <a:lumOff val="35000"/>
                  </a:schemeClr>
                </a:solidFill>
                <a:latin typeface="Muli" panose="020B0604020202020204" charset="0"/>
              </a:rPr>
              <a:t>guidance –</a:t>
            </a:r>
          </a:p>
          <a:p>
            <a:pPr algn="ctr"/>
            <a:r>
              <a:rPr lang="en-GB" b="1" dirty="0">
                <a:solidFill>
                  <a:schemeClr val="tx1">
                    <a:lumMod val="65000"/>
                    <a:lumOff val="35000"/>
                  </a:schemeClr>
                </a:solidFill>
                <a:latin typeface="Muli" panose="020B0604020202020204" charset="0"/>
              </a:rPr>
              <a:t>Consideration of Human and child rights and safeguarding </a:t>
            </a:r>
            <a:endParaRPr lang="en-US" b="1" i="0" spc="0" dirty="0">
              <a:solidFill>
                <a:schemeClr val="tx1">
                  <a:lumMod val="65000"/>
                  <a:lumOff val="35000"/>
                </a:schemeClr>
              </a:solidFill>
              <a:latin typeface="Muli" panose="020B0604020202020204" charset="0"/>
            </a:endParaRPr>
          </a:p>
        </p:txBody>
      </p:sp>
    </p:spTree>
    <p:extLst>
      <p:ext uri="{BB962C8B-B14F-4D97-AF65-F5344CB8AC3E}">
        <p14:creationId xmlns:p14="http://schemas.microsoft.com/office/powerpoint/2010/main" val="843320524"/>
      </p:ext>
    </p:extLst>
  </p:cSld>
  <p:clrMapOvr>
    <a:masterClrMapping/>
  </p:clrMapOvr>
  <mc:AlternateContent xmlns:mc="http://schemas.openxmlformats.org/markup-compatibility/2006" xmlns:p14="http://schemas.microsoft.com/office/powerpoint/2010/main">
    <mc:Choice Requires="p14">
      <p:transition spd="slow" p14:dur="2000" advTm="33119"/>
    </mc:Choice>
    <mc:Fallback xmlns="">
      <p:transition spd="slow" advTm="3311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rot="21600000">
            <a:off x="191661" y="1147103"/>
            <a:ext cx="7236675" cy="537736"/>
          </a:xfrm>
          <a:prstGeom prst="rect">
            <a:avLst/>
          </a:prstGeom>
        </p:spPr>
        <p:txBody>
          <a:bodyPr lIns="0" tIns="18000" rIns="0" bIns="0" rtlCol="0" anchor="t"/>
          <a:lstStyle/>
          <a:p>
            <a:pPr algn="ctr">
              <a:lnSpc>
                <a:spcPts val="1350"/>
              </a:lnSpc>
            </a:pPr>
            <a:endParaRPr lang="en-US" sz="1350" b="0" i="0" spc="0" dirty="0">
              <a:solidFill>
                <a:srgbClr val="464646">
                  <a:alpha val="100000"/>
                </a:srgbClr>
              </a:solidFill>
              <a:latin typeface="Muli"/>
            </a:endParaRPr>
          </a:p>
        </p:txBody>
      </p:sp>
      <p:sp>
        <p:nvSpPr>
          <p:cNvPr id="9" name="TextBox 9"/>
          <p:cNvSpPr txBox="1"/>
          <p:nvPr/>
        </p:nvSpPr>
        <p:spPr>
          <a:xfrm rot="21600000">
            <a:off x="486937" y="230480"/>
            <a:ext cx="6646125" cy="571500"/>
          </a:xfrm>
          <a:prstGeom prst="rect">
            <a:avLst/>
          </a:prstGeom>
        </p:spPr>
        <p:txBody>
          <a:bodyPr lIns="0" tIns="64800" rIns="0" bIns="0" rtlCol="0" anchor="t"/>
          <a:lstStyle/>
          <a:p>
            <a:pPr algn="ctr">
              <a:lnSpc>
                <a:spcPts val="4500"/>
              </a:lnSpc>
            </a:pPr>
            <a:endParaRPr lang="en-US" sz="4500" b="1" i="0" u="sng" spc="0" dirty="0">
              <a:solidFill>
                <a:srgbClr val="91C35D">
                  <a:alpha val="100000"/>
                </a:srgbClr>
              </a:solidFill>
              <a:latin typeface="Amatic SC"/>
            </a:endParaRPr>
          </a:p>
        </p:txBody>
      </p:sp>
      <p:sp>
        <p:nvSpPr>
          <p:cNvPr id="10" name="TextBox 10"/>
          <p:cNvSpPr txBox="1"/>
          <p:nvPr/>
        </p:nvSpPr>
        <p:spPr>
          <a:xfrm rot="21600000">
            <a:off x="126999" y="1857400"/>
            <a:ext cx="6374486" cy="1564772"/>
          </a:xfrm>
          <a:prstGeom prst="rect">
            <a:avLst/>
          </a:prstGeom>
        </p:spPr>
        <p:txBody>
          <a:bodyPr lIns="0" tIns="21600" rIns="0" bIns="0" rtlCol="0" anchor="t"/>
          <a:lstStyle/>
          <a:p>
            <a:pPr algn="ctr">
              <a:lnSpc>
                <a:spcPts val="1500"/>
              </a:lnSpc>
            </a:pPr>
            <a:endParaRPr lang="en-US" sz="1500" b="0" i="0" spc="0" dirty="0">
              <a:solidFill>
                <a:srgbClr val="464646">
                  <a:alpha val="100000"/>
                </a:srgbClr>
              </a:solidFill>
              <a:latin typeface="Muli"/>
            </a:endParaRPr>
          </a:p>
        </p:txBody>
      </p:sp>
      <p:sp>
        <p:nvSpPr>
          <p:cNvPr id="11" name="TextBox 9">
            <a:extLst>
              <a:ext uri="{FF2B5EF4-FFF2-40B4-BE49-F238E27FC236}">
                <a16:creationId xmlns:a16="http://schemas.microsoft.com/office/drawing/2014/main" id="{DA10EE3D-F995-87D3-FDFD-12DD7897A670}"/>
              </a:ext>
            </a:extLst>
          </p:cNvPr>
          <p:cNvSpPr txBox="1"/>
          <p:nvPr/>
        </p:nvSpPr>
        <p:spPr>
          <a:xfrm rot="21600000">
            <a:off x="-80508" y="1095331"/>
            <a:ext cx="6646125" cy="589507"/>
          </a:xfrm>
          <a:prstGeom prst="rect">
            <a:avLst/>
          </a:prstGeom>
        </p:spPr>
        <p:txBody>
          <a:bodyPr lIns="0" tIns="64800" rIns="0" bIns="0" rtlCol="0" anchor="t"/>
          <a:lstStyle/>
          <a:p>
            <a:pPr algn="ctr">
              <a:lnSpc>
                <a:spcPts val="4500"/>
              </a:lnSpc>
            </a:pPr>
            <a:r>
              <a:rPr lang="en-US" sz="4500" b="1" u="sng" dirty="0">
                <a:solidFill>
                  <a:srgbClr val="91C35D">
                    <a:alpha val="100000"/>
                  </a:srgbClr>
                </a:solidFill>
                <a:latin typeface="Amatic SC"/>
              </a:rPr>
              <a:t>Birmingham Commonwealth games</a:t>
            </a:r>
          </a:p>
        </p:txBody>
      </p:sp>
      <p:sp>
        <p:nvSpPr>
          <p:cNvPr id="16" name="TextBox 9">
            <a:extLst>
              <a:ext uri="{FF2B5EF4-FFF2-40B4-BE49-F238E27FC236}">
                <a16:creationId xmlns:a16="http://schemas.microsoft.com/office/drawing/2014/main" id="{A0B97641-E555-37FC-62C7-CE3D085A3B93}"/>
              </a:ext>
            </a:extLst>
          </p:cNvPr>
          <p:cNvSpPr txBox="1"/>
          <p:nvPr/>
        </p:nvSpPr>
        <p:spPr>
          <a:xfrm rot="21600000">
            <a:off x="307753" y="1617590"/>
            <a:ext cx="4589368" cy="571500"/>
          </a:xfrm>
          <a:prstGeom prst="rect">
            <a:avLst/>
          </a:prstGeom>
        </p:spPr>
        <p:txBody>
          <a:bodyPr lIns="0" tIns="64800" rIns="0" bIns="0" rtlCol="0" anchor="t"/>
          <a:lstStyle/>
          <a:p>
            <a:endParaRPr lang="en-GB" dirty="0">
              <a:solidFill>
                <a:schemeClr val="tx1">
                  <a:lumMod val="65000"/>
                  <a:lumOff val="35000"/>
                </a:schemeClr>
              </a:solidFill>
              <a:latin typeface="Muli" panose="020B0604020202020204" charset="0"/>
            </a:endParaRPr>
          </a:p>
        </p:txBody>
      </p:sp>
      <p:sp>
        <p:nvSpPr>
          <p:cNvPr id="14" name="Google Shape;208;p7">
            <a:extLst>
              <a:ext uri="{FF2B5EF4-FFF2-40B4-BE49-F238E27FC236}">
                <a16:creationId xmlns:a16="http://schemas.microsoft.com/office/drawing/2014/main" id="{52D98014-5188-4A08-2B4D-F9FCFAFE0A2B}"/>
              </a:ext>
            </a:extLst>
          </p:cNvPr>
          <p:cNvSpPr/>
          <p:nvPr/>
        </p:nvSpPr>
        <p:spPr>
          <a:xfrm rot="5400000">
            <a:off x="3550354" y="2807757"/>
            <a:ext cx="6858000" cy="1242488"/>
          </a:xfrm>
          <a:custGeom>
            <a:avLst/>
            <a:gdLst/>
            <a:ahLst/>
            <a:cxnLst/>
            <a:rect l="l" t="t" r="r" b="b"/>
            <a:pathLst>
              <a:path w="304800" h="304800" extrusionOk="0">
                <a:moveTo>
                  <a:pt x="0" y="0"/>
                </a:moveTo>
                <a:lnTo>
                  <a:pt x="0" y="304800"/>
                </a:lnTo>
                <a:lnTo>
                  <a:pt x="304800" y="304800"/>
                </a:lnTo>
                <a:lnTo>
                  <a:pt x="304800" y="0"/>
                </a:lnTo>
                <a:lnTo>
                  <a:pt x="0" y="0"/>
                </a:lnTo>
                <a:close/>
              </a:path>
            </a:pathLst>
          </a:custGeom>
          <a:solidFill>
            <a:srgbClr val="91C35D">
              <a:alpha val="32941"/>
            </a:srgb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2160">
              <a:solidFill>
                <a:schemeClr val="dk1"/>
              </a:solidFill>
              <a:latin typeface="Calibri"/>
              <a:ea typeface="Calibri"/>
              <a:cs typeface="Calibri"/>
              <a:sym typeface="Calibri"/>
            </a:endParaRPr>
          </a:p>
        </p:txBody>
      </p:sp>
      <p:pic>
        <p:nvPicPr>
          <p:cNvPr id="15" name="Picture 26">
            <a:extLst>
              <a:ext uri="{FF2B5EF4-FFF2-40B4-BE49-F238E27FC236}">
                <a16:creationId xmlns:a16="http://schemas.microsoft.com/office/drawing/2014/main" id="{A81306AC-AF63-22A8-7394-50865293F6A7}"/>
              </a:ext>
            </a:extLst>
          </p:cNvPr>
          <p:cNvPicPr>
            <a:picLocks noChangeAspect="1"/>
          </p:cNvPicPr>
          <p:nvPr/>
        </p:nvPicPr>
        <p:blipFill>
          <a:blip r:embed="rId3">
            <a:alphaModFix/>
          </a:blip>
          <a:srcRect/>
          <a:stretch>
            <a:fillRect/>
          </a:stretch>
        </p:blipFill>
        <p:spPr>
          <a:xfrm rot="21600000">
            <a:off x="3471197" y="5280142"/>
            <a:ext cx="482918" cy="371475"/>
          </a:xfrm>
          <a:prstGeom prst="rect">
            <a:avLst/>
          </a:prstGeom>
        </p:spPr>
      </p:pic>
      <p:pic>
        <p:nvPicPr>
          <p:cNvPr id="18" name="Picture 17" descr="Text&#10;&#10;Description automatically generated">
            <a:extLst>
              <a:ext uri="{FF2B5EF4-FFF2-40B4-BE49-F238E27FC236}">
                <a16:creationId xmlns:a16="http://schemas.microsoft.com/office/drawing/2014/main" id="{9ADF3517-0747-F992-DA86-5C007EA949E5}"/>
              </a:ext>
            </a:extLst>
          </p:cNvPr>
          <p:cNvPicPr>
            <a:picLocks noChangeAspect="1"/>
          </p:cNvPicPr>
          <p:nvPr/>
        </p:nvPicPr>
        <p:blipFill>
          <a:blip r:embed="rId4"/>
          <a:stretch>
            <a:fillRect/>
          </a:stretch>
        </p:blipFill>
        <p:spPr>
          <a:xfrm>
            <a:off x="126999" y="224834"/>
            <a:ext cx="1459166" cy="805409"/>
          </a:xfrm>
          <a:prstGeom prst="rect">
            <a:avLst/>
          </a:prstGeom>
        </p:spPr>
      </p:pic>
      <p:grpSp>
        <p:nvGrpSpPr>
          <p:cNvPr id="20" name="Google Shape;227;g244a1aa6451_0_106">
            <a:extLst>
              <a:ext uri="{FF2B5EF4-FFF2-40B4-BE49-F238E27FC236}">
                <a16:creationId xmlns:a16="http://schemas.microsoft.com/office/drawing/2014/main" id="{9A15B0E8-E7DA-FBB3-0E86-B40210194B85}"/>
              </a:ext>
            </a:extLst>
          </p:cNvPr>
          <p:cNvGrpSpPr/>
          <p:nvPr/>
        </p:nvGrpSpPr>
        <p:grpSpPr>
          <a:xfrm>
            <a:off x="-30" y="4953275"/>
            <a:ext cx="659678" cy="747091"/>
            <a:chOff x="6821385" y="3034470"/>
            <a:chExt cx="370138" cy="419184"/>
          </a:xfrm>
        </p:grpSpPr>
        <p:sp>
          <p:nvSpPr>
            <p:cNvPr id="21" name="Google Shape;228;g244a1aa6451_0_106">
              <a:extLst>
                <a:ext uri="{FF2B5EF4-FFF2-40B4-BE49-F238E27FC236}">
                  <a16:creationId xmlns:a16="http://schemas.microsoft.com/office/drawing/2014/main" id="{4FDC9E09-D67E-C457-C7CA-4B8D00ED96DD}"/>
                </a:ext>
              </a:extLst>
            </p:cNvPr>
            <p:cNvSpPr/>
            <p:nvPr/>
          </p:nvSpPr>
          <p:spPr>
            <a:xfrm>
              <a:off x="6821385" y="3034470"/>
              <a:ext cx="265233" cy="419184"/>
            </a:xfrm>
            <a:custGeom>
              <a:avLst/>
              <a:gdLst/>
              <a:ahLst/>
              <a:cxnLst/>
              <a:rect l="l" t="t" r="r" b="b"/>
              <a:pathLst>
                <a:path w="194310" h="307658" extrusionOk="0">
                  <a:moveTo>
                    <a:pt x="189757" y="218465"/>
                  </a:moveTo>
                  <a:lnTo>
                    <a:pt x="104670" y="8506"/>
                  </a:lnTo>
                  <a:cubicBezTo>
                    <a:pt x="101308" y="210"/>
                    <a:pt x="89221" y="1324"/>
                    <a:pt x="87440" y="10097"/>
                  </a:cubicBezTo>
                  <a:lnTo>
                    <a:pt x="87411" y="10220"/>
                  </a:lnTo>
                  <a:lnTo>
                    <a:pt x="4791" y="214074"/>
                  </a:lnTo>
                  <a:cubicBezTo>
                    <a:pt x="-114" y="226171"/>
                    <a:pt x="8792" y="239382"/>
                    <a:pt x="21850" y="239382"/>
                  </a:cubicBezTo>
                  <a:lnTo>
                    <a:pt x="61189" y="239382"/>
                  </a:lnTo>
                  <a:lnTo>
                    <a:pt x="61208" y="239239"/>
                  </a:lnTo>
                  <a:cubicBezTo>
                    <a:pt x="61636" y="239268"/>
                    <a:pt x="62036" y="239382"/>
                    <a:pt x="62474" y="239382"/>
                  </a:cubicBezTo>
                  <a:lnTo>
                    <a:pt x="85773" y="239382"/>
                  </a:lnTo>
                  <a:lnTo>
                    <a:pt x="85773" y="296275"/>
                  </a:lnTo>
                  <a:cubicBezTo>
                    <a:pt x="85773" y="302562"/>
                    <a:pt x="90868" y="307658"/>
                    <a:pt x="97155" y="307658"/>
                  </a:cubicBezTo>
                  <a:cubicBezTo>
                    <a:pt x="103442" y="307658"/>
                    <a:pt x="108537" y="302562"/>
                    <a:pt x="108537" y="296275"/>
                  </a:cubicBezTo>
                  <a:lnTo>
                    <a:pt x="108537" y="239382"/>
                  </a:lnTo>
                  <a:lnTo>
                    <a:pt x="175670" y="239382"/>
                  </a:lnTo>
                  <a:cubicBezTo>
                    <a:pt x="186452" y="239382"/>
                    <a:pt x="193805" y="228467"/>
                    <a:pt x="189757" y="218465"/>
                  </a:cubicBezTo>
                  <a:close/>
                </a:path>
              </a:pathLst>
            </a:custGeom>
            <a:solidFill>
              <a:srgbClr val="318D7A">
                <a:alpha val="49800"/>
              </a:srgbClr>
            </a:solidFill>
            <a:ln>
              <a:noFill/>
            </a:ln>
          </p:spPr>
          <p:txBody>
            <a:bodyPr spcFirstLastPara="1" wrap="square" lIns="76188" tIns="76188" rIns="76188" bIns="76188" anchor="ctr" anchorCtr="0">
              <a:noAutofit/>
            </a:bodyPr>
            <a:lstStyle/>
            <a:p>
              <a:endParaRPr sz="1500"/>
            </a:p>
          </p:txBody>
        </p:sp>
        <p:sp>
          <p:nvSpPr>
            <p:cNvPr id="22" name="Google Shape;229;g244a1aa6451_0_106">
              <a:extLst>
                <a:ext uri="{FF2B5EF4-FFF2-40B4-BE49-F238E27FC236}">
                  <a16:creationId xmlns:a16="http://schemas.microsoft.com/office/drawing/2014/main" id="{33ACF66D-AF09-18B2-FA00-F81D6B0CF0F1}"/>
                </a:ext>
              </a:extLst>
            </p:cNvPr>
            <p:cNvSpPr/>
            <p:nvPr/>
          </p:nvSpPr>
          <p:spPr>
            <a:xfrm>
              <a:off x="6992841" y="3130307"/>
              <a:ext cx="198682" cy="313811"/>
            </a:xfrm>
            <a:custGeom>
              <a:avLst/>
              <a:gdLst/>
              <a:ahLst/>
              <a:cxnLst/>
              <a:rect l="l" t="t" r="r" b="b"/>
              <a:pathLst>
                <a:path w="194310" h="307658" extrusionOk="0">
                  <a:moveTo>
                    <a:pt x="189757" y="218465"/>
                  </a:moveTo>
                  <a:lnTo>
                    <a:pt x="104670" y="8506"/>
                  </a:lnTo>
                  <a:cubicBezTo>
                    <a:pt x="101308" y="210"/>
                    <a:pt x="89221" y="1324"/>
                    <a:pt x="87440" y="10097"/>
                  </a:cubicBezTo>
                  <a:lnTo>
                    <a:pt x="87411" y="10220"/>
                  </a:lnTo>
                  <a:lnTo>
                    <a:pt x="4791" y="214074"/>
                  </a:lnTo>
                  <a:cubicBezTo>
                    <a:pt x="-114" y="226171"/>
                    <a:pt x="8792" y="239382"/>
                    <a:pt x="21850" y="239382"/>
                  </a:cubicBezTo>
                  <a:lnTo>
                    <a:pt x="61189" y="239382"/>
                  </a:lnTo>
                  <a:lnTo>
                    <a:pt x="61208" y="239239"/>
                  </a:lnTo>
                  <a:cubicBezTo>
                    <a:pt x="61636" y="239268"/>
                    <a:pt x="62036" y="239382"/>
                    <a:pt x="62474" y="239382"/>
                  </a:cubicBezTo>
                  <a:lnTo>
                    <a:pt x="85773" y="239382"/>
                  </a:lnTo>
                  <a:lnTo>
                    <a:pt x="85773" y="296275"/>
                  </a:lnTo>
                  <a:cubicBezTo>
                    <a:pt x="85773" y="302562"/>
                    <a:pt x="90868" y="307658"/>
                    <a:pt x="97155" y="307658"/>
                  </a:cubicBezTo>
                  <a:cubicBezTo>
                    <a:pt x="103442" y="307658"/>
                    <a:pt x="108537" y="302562"/>
                    <a:pt x="108537" y="296275"/>
                  </a:cubicBezTo>
                  <a:lnTo>
                    <a:pt x="108537" y="239382"/>
                  </a:lnTo>
                  <a:lnTo>
                    <a:pt x="175670" y="239382"/>
                  </a:lnTo>
                  <a:cubicBezTo>
                    <a:pt x="186452" y="239382"/>
                    <a:pt x="193805" y="228467"/>
                    <a:pt x="189757" y="218465"/>
                  </a:cubicBezTo>
                  <a:close/>
                </a:path>
              </a:pathLst>
            </a:custGeom>
            <a:solidFill>
              <a:srgbClr val="318D7A">
                <a:alpha val="49800"/>
              </a:srgbClr>
            </a:solidFill>
            <a:ln>
              <a:noFill/>
            </a:ln>
          </p:spPr>
          <p:txBody>
            <a:bodyPr spcFirstLastPara="1" wrap="square" lIns="76188" tIns="76188" rIns="76188" bIns="76188" anchor="ctr" anchorCtr="0">
              <a:noAutofit/>
            </a:bodyPr>
            <a:lstStyle/>
            <a:p>
              <a:endParaRPr sz="1500"/>
            </a:p>
          </p:txBody>
        </p:sp>
      </p:grpSp>
      <p:pic>
        <p:nvPicPr>
          <p:cNvPr id="2" name="Online Media 1" title="Judith Dix">
            <a:hlinkClick r:id="" action="ppaction://media"/>
            <a:extLst>
              <a:ext uri="{FF2B5EF4-FFF2-40B4-BE49-F238E27FC236}">
                <a16:creationId xmlns:a16="http://schemas.microsoft.com/office/drawing/2014/main" id="{CBD4361E-3462-1828-2346-BC9338BBFA55}"/>
              </a:ext>
            </a:extLst>
          </p:cNvPr>
          <p:cNvPicPr>
            <a:picLocks noRot="1" noChangeAspect="1"/>
          </p:cNvPicPr>
          <p:nvPr>
            <a:videoFile r:link="rId1"/>
          </p:nvPr>
        </p:nvPicPr>
        <p:blipFill>
          <a:blip r:embed="rId5"/>
          <a:stretch>
            <a:fillRect/>
          </a:stretch>
        </p:blipFill>
        <p:spPr>
          <a:xfrm>
            <a:off x="1019556" y="2374039"/>
            <a:ext cx="4589369" cy="2592994"/>
          </a:xfrm>
          <a:prstGeom prst="rect">
            <a:avLst/>
          </a:prstGeom>
        </p:spPr>
      </p:pic>
      <p:sp>
        <p:nvSpPr>
          <p:cNvPr id="3" name="TextBox 2">
            <a:extLst>
              <a:ext uri="{FF2B5EF4-FFF2-40B4-BE49-F238E27FC236}">
                <a16:creationId xmlns:a16="http://schemas.microsoft.com/office/drawing/2014/main" id="{A277EA27-7963-194F-9E7C-111A80C637F6}"/>
              </a:ext>
            </a:extLst>
          </p:cNvPr>
          <p:cNvSpPr txBox="1"/>
          <p:nvPr/>
        </p:nvSpPr>
        <p:spPr>
          <a:xfrm>
            <a:off x="307752" y="1885881"/>
            <a:ext cx="5827930" cy="830997"/>
          </a:xfrm>
          <a:prstGeom prst="rect">
            <a:avLst/>
          </a:prstGeom>
          <a:noFill/>
        </p:spPr>
        <p:txBody>
          <a:bodyPr wrap="square" rtlCol="0">
            <a:spAutoFit/>
          </a:bodyPr>
          <a:lstStyle/>
          <a:p>
            <a:pPr algn="ctr"/>
            <a:r>
              <a:rPr lang="en-GB" sz="1600" b="1" dirty="0">
                <a:solidFill>
                  <a:srgbClr val="464646"/>
                </a:solidFill>
                <a:latin typeface="Amatic SC"/>
                <a:ea typeface="Amatic SC"/>
                <a:cs typeface="Amatic SC"/>
                <a:sym typeface="Amatic SC"/>
              </a:rPr>
              <a:t>Judith Dix </a:t>
            </a:r>
            <a:endParaRPr lang="en-GB" sz="1600" dirty="0"/>
          </a:p>
          <a:p>
            <a:pPr algn="ctr"/>
            <a:endParaRPr lang="en-US" sz="1600" b="1" i="0" spc="0" dirty="0">
              <a:solidFill>
                <a:schemeClr val="tx1">
                  <a:lumMod val="65000"/>
                  <a:lumOff val="35000"/>
                </a:schemeClr>
              </a:solidFill>
              <a:latin typeface="Muli" panose="020B0604020202020204" charset="0"/>
            </a:endParaRPr>
          </a:p>
          <a:p>
            <a:pPr algn="ctr"/>
            <a:endParaRPr lang="en-GB" sz="1600" dirty="0">
              <a:solidFill>
                <a:schemeClr val="tx1">
                  <a:lumMod val="65000"/>
                  <a:lumOff val="35000"/>
                </a:schemeClr>
              </a:solidFill>
              <a:latin typeface="Muli" panose="020B0604020202020204" charset="0"/>
            </a:endParaRPr>
          </a:p>
        </p:txBody>
      </p:sp>
    </p:spTree>
    <p:extLst>
      <p:ext uri="{BB962C8B-B14F-4D97-AF65-F5344CB8AC3E}">
        <p14:creationId xmlns:p14="http://schemas.microsoft.com/office/powerpoint/2010/main" val="1041080081"/>
      </p:ext>
    </p:extLst>
  </p:cSld>
  <p:clrMapOvr>
    <a:masterClrMapping/>
  </p:clrMapOvr>
  <mc:AlternateContent xmlns:mc="http://schemas.openxmlformats.org/markup-compatibility/2006" xmlns:p14="http://schemas.microsoft.com/office/powerpoint/2010/main">
    <mc:Choice Requires="p14">
      <p:transition spd="slow" p14:dur="2000" advTm="33119"/>
    </mc:Choice>
    <mc:Fallback xmlns="">
      <p:transition spd="slow" advTm="331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rot="21600000">
            <a:off x="191661" y="1147103"/>
            <a:ext cx="7236675" cy="1543050"/>
          </a:xfrm>
          <a:prstGeom prst="rect">
            <a:avLst/>
          </a:prstGeom>
        </p:spPr>
        <p:txBody>
          <a:bodyPr lIns="0" tIns="18000" rIns="0" bIns="0" rtlCol="0" anchor="t"/>
          <a:lstStyle/>
          <a:p>
            <a:pPr algn="ctr">
              <a:lnSpc>
                <a:spcPts val="1350"/>
              </a:lnSpc>
            </a:pPr>
            <a:endParaRPr lang="en-US" sz="1350" b="0" i="0" spc="0" dirty="0">
              <a:solidFill>
                <a:srgbClr val="464646">
                  <a:alpha val="100000"/>
                </a:srgbClr>
              </a:solidFill>
              <a:latin typeface="Muli"/>
            </a:endParaRPr>
          </a:p>
        </p:txBody>
      </p:sp>
      <p:sp>
        <p:nvSpPr>
          <p:cNvPr id="9" name="TextBox 9"/>
          <p:cNvSpPr txBox="1"/>
          <p:nvPr/>
        </p:nvSpPr>
        <p:spPr>
          <a:xfrm rot="21600000">
            <a:off x="486937" y="230480"/>
            <a:ext cx="6646125" cy="571500"/>
          </a:xfrm>
          <a:prstGeom prst="rect">
            <a:avLst/>
          </a:prstGeom>
        </p:spPr>
        <p:txBody>
          <a:bodyPr lIns="0" tIns="64800" rIns="0" bIns="0" rtlCol="0" anchor="t"/>
          <a:lstStyle/>
          <a:p>
            <a:pPr algn="ctr">
              <a:lnSpc>
                <a:spcPts val="4500"/>
              </a:lnSpc>
            </a:pPr>
            <a:endParaRPr lang="en-US" sz="4500" b="1" i="0" u="sng" spc="0" dirty="0">
              <a:solidFill>
                <a:srgbClr val="91C35D">
                  <a:alpha val="100000"/>
                </a:srgbClr>
              </a:solidFill>
              <a:latin typeface="Amatic SC"/>
            </a:endParaRPr>
          </a:p>
        </p:txBody>
      </p:sp>
      <p:sp>
        <p:nvSpPr>
          <p:cNvPr id="10" name="TextBox 10"/>
          <p:cNvSpPr txBox="1"/>
          <p:nvPr/>
        </p:nvSpPr>
        <p:spPr>
          <a:xfrm rot="21600000">
            <a:off x="622754" y="3217670"/>
            <a:ext cx="6374486" cy="1564772"/>
          </a:xfrm>
          <a:prstGeom prst="rect">
            <a:avLst/>
          </a:prstGeom>
        </p:spPr>
        <p:txBody>
          <a:bodyPr lIns="0" tIns="21600" rIns="0" bIns="0" rtlCol="0" anchor="t"/>
          <a:lstStyle/>
          <a:p>
            <a:pPr algn="ctr">
              <a:lnSpc>
                <a:spcPts val="1500"/>
              </a:lnSpc>
            </a:pPr>
            <a:endParaRPr lang="en-US" sz="1500" b="0" i="0" spc="0" dirty="0">
              <a:solidFill>
                <a:srgbClr val="464646">
                  <a:alpha val="100000"/>
                </a:srgbClr>
              </a:solidFill>
              <a:latin typeface="Muli"/>
            </a:endParaRPr>
          </a:p>
        </p:txBody>
      </p:sp>
      <p:sp>
        <p:nvSpPr>
          <p:cNvPr id="14" name="Google Shape;208;p7">
            <a:extLst>
              <a:ext uri="{FF2B5EF4-FFF2-40B4-BE49-F238E27FC236}">
                <a16:creationId xmlns:a16="http://schemas.microsoft.com/office/drawing/2014/main" id="{52D98014-5188-4A08-2B4D-F9FCFAFE0A2B}"/>
              </a:ext>
            </a:extLst>
          </p:cNvPr>
          <p:cNvSpPr/>
          <p:nvPr/>
        </p:nvSpPr>
        <p:spPr>
          <a:xfrm rot="5400000">
            <a:off x="3550354" y="2807757"/>
            <a:ext cx="6858000" cy="1242488"/>
          </a:xfrm>
          <a:custGeom>
            <a:avLst/>
            <a:gdLst/>
            <a:ahLst/>
            <a:cxnLst/>
            <a:rect l="l" t="t" r="r" b="b"/>
            <a:pathLst>
              <a:path w="304800" h="304800" extrusionOk="0">
                <a:moveTo>
                  <a:pt x="0" y="0"/>
                </a:moveTo>
                <a:lnTo>
                  <a:pt x="0" y="304800"/>
                </a:lnTo>
                <a:lnTo>
                  <a:pt x="304800" y="304800"/>
                </a:lnTo>
                <a:lnTo>
                  <a:pt x="304800" y="0"/>
                </a:lnTo>
                <a:lnTo>
                  <a:pt x="0" y="0"/>
                </a:lnTo>
                <a:close/>
              </a:path>
            </a:pathLst>
          </a:custGeom>
          <a:solidFill>
            <a:srgbClr val="91C35D">
              <a:alpha val="32941"/>
            </a:srgb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2160" dirty="0">
              <a:solidFill>
                <a:schemeClr val="dk1"/>
              </a:solidFill>
              <a:latin typeface="Calibri"/>
              <a:ea typeface="Calibri"/>
              <a:cs typeface="Calibri"/>
              <a:sym typeface="Calibri"/>
            </a:endParaRPr>
          </a:p>
        </p:txBody>
      </p:sp>
      <p:pic>
        <p:nvPicPr>
          <p:cNvPr id="15" name="Picture 26">
            <a:extLst>
              <a:ext uri="{FF2B5EF4-FFF2-40B4-BE49-F238E27FC236}">
                <a16:creationId xmlns:a16="http://schemas.microsoft.com/office/drawing/2014/main" id="{A81306AC-AF63-22A8-7394-50865293F6A7}"/>
              </a:ext>
            </a:extLst>
          </p:cNvPr>
          <p:cNvPicPr>
            <a:picLocks noChangeAspect="1"/>
          </p:cNvPicPr>
          <p:nvPr/>
        </p:nvPicPr>
        <p:blipFill>
          <a:blip r:embed="rId3">
            <a:alphaModFix/>
          </a:blip>
          <a:srcRect/>
          <a:stretch>
            <a:fillRect/>
          </a:stretch>
        </p:blipFill>
        <p:spPr>
          <a:xfrm rot="21600000">
            <a:off x="3471197" y="5280142"/>
            <a:ext cx="482918" cy="371475"/>
          </a:xfrm>
          <a:prstGeom prst="rect">
            <a:avLst/>
          </a:prstGeom>
        </p:spPr>
      </p:pic>
      <p:pic>
        <p:nvPicPr>
          <p:cNvPr id="18" name="Picture 17" descr="Text&#10;&#10;Description automatically generated">
            <a:extLst>
              <a:ext uri="{FF2B5EF4-FFF2-40B4-BE49-F238E27FC236}">
                <a16:creationId xmlns:a16="http://schemas.microsoft.com/office/drawing/2014/main" id="{9ADF3517-0747-F992-DA86-5C007EA949E5}"/>
              </a:ext>
            </a:extLst>
          </p:cNvPr>
          <p:cNvPicPr>
            <a:picLocks noChangeAspect="1"/>
          </p:cNvPicPr>
          <p:nvPr/>
        </p:nvPicPr>
        <p:blipFill>
          <a:blip r:embed="rId4"/>
          <a:stretch>
            <a:fillRect/>
          </a:stretch>
        </p:blipFill>
        <p:spPr>
          <a:xfrm>
            <a:off x="126999" y="224834"/>
            <a:ext cx="1459166" cy="805409"/>
          </a:xfrm>
          <a:prstGeom prst="rect">
            <a:avLst/>
          </a:prstGeom>
        </p:spPr>
      </p:pic>
      <p:grpSp>
        <p:nvGrpSpPr>
          <p:cNvPr id="20" name="Google Shape;227;g244a1aa6451_0_106">
            <a:extLst>
              <a:ext uri="{FF2B5EF4-FFF2-40B4-BE49-F238E27FC236}">
                <a16:creationId xmlns:a16="http://schemas.microsoft.com/office/drawing/2014/main" id="{9A15B0E8-E7DA-FBB3-0E86-B40210194B85}"/>
              </a:ext>
            </a:extLst>
          </p:cNvPr>
          <p:cNvGrpSpPr/>
          <p:nvPr/>
        </p:nvGrpSpPr>
        <p:grpSpPr>
          <a:xfrm>
            <a:off x="-30" y="4953275"/>
            <a:ext cx="659678" cy="747091"/>
            <a:chOff x="6821385" y="3034470"/>
            <a:chExt cx="370138" cy="419184"/>
          </a:xfrm>
        </p:grpSpPr>
        <p:sp>
          <p:nvSpPr>
            <p:cNvPr id="21" name="Google Shape;228;g244a1aa6451_0_106">
              <a:extLst>
                <a:ext uri="{FF2B5EF4-FFF2-40B4-BE49-F238E27FC236}">
                  <a16:creationId xmlns:a16="http://schemas.microsoft.com/office/drawing/2014/main" id="{4FDC9E09-D67E-C457-C7CA-4B8D00ED96DD}"/>
                </a:ext>
              </a:extLst>
            </p:cNvPr>
            <p:cNvSpPr/>
            <p:nvPr/>
          </p:nvSpPr>
          <p:spPr>
            <a:xfrm>
              <a:off x="6821385" y="3034470"/>
              <a:ext cx="265233" cy="419184"/>
            </a:xfrm>
            <a:custGeom>
              <a:avLst/>
              <a:gdLst/>
              <a:ahLst/>
              <a:cxnLst/>
              <a:rect l="l" t="t" r="r" b="b"/>
              <a:pathLst>
                <a:path w="194310" h="307658" extrusionOk="0">
                  <a:moveTo>
                    <a:pt x="189757" y="218465"/>
                  </a:moveTo>
                  <a:lnTo>
                    <a:pt x="104670" y="8506"/>
                  </a:lnTo>
                  <a:cubicBezTo>
                    <a:pt x="101308" y="210"/>
                    <a:pt x="89221" y="1324"/>
                    <a:pt x="87440" y="10097"/>
                  </a:cubicBezTo>
                  <a:lnTo>
                    <a:pt x="87411" y="10220"/>
                  </a:lnTo>
                  <a:lnTo>
                    <a:pt x="4791" y="214074"/>
                  </a:lnTo>
                  <a:cubicBezTo>
                    <a:pt x="-114" y="226171"/>
                    <a:pt x="8792" y="239382"/>
                    <a:pt x="21850" y="239382"/>
                  </a:cubicBezTo>
                  <a:lnTo>
                    <a:pt x="61189" y="239382"/>
                  </a:lnTo>
                  <a:lnTo>
                    <a:pt x="61208" y="239239"/>
                  </a:lnTo>
                  <a:cubicBezTo>
                    <a:pt x="61636" y="239268"/>
                    <a:pt x="62036" y="239382"/>
                    <a:pt x="62474" y="239382"/>
                  </a:cubicBezTo>
                  <a:lnTo>
                    <a:pt x="85773" y="239382"/>
                  </a:lnTo>
                  <a:lnTo>
                    <a:pt x="85773" y="296275"/>
                  </a:lnTo>
                  <a:cubicBezTo>
                    <a:pt x="85773" y="302562"/>
                    <a:pt x="90868" y="307658"/>
                    <a:pt x="97155" y="307658"/>
                  </a:cubicBezTo>
                  <a:cubicBezTo>
                    <a:pt x="103442" y="307658"/>
                    <a:pt x="108537" y="302562"/>
                    <a:pt x="108537" y="296275"/>
                  </a:cubicBezTo>
                  <a:lnTo>
                    <a:pt x="108537" y="239382"/>
                  </a:lnTo>
                  <a:lnTo>
                    <a:pt x="175670" y="239382"/>
                  </a:lnTo>
                  <a:cubicBezTo>
                    <a:pt x="186452" y="239382"/>
                    <a:pt x="193805" y="228467"/>
                    <a:pt x="189757" y="218465"/>
                  </a:cubicBezTo>
                  <a:close/>
                </a:path>
              </a:pathLst>
            </a:custGeom>
            <a:solidFill>
              <a:srgbClr val="318D7A">
                <a:alpha val="49800"/>
              </a:srgbClr>
            </a:solidFill>
            <a:ln>
              <a:noFill/>
            </a:ln>
          </p:spPr>
          <p:txBody>
            <a:bodyPr spcFirstLastPara="1" wrap="square" lIns="76188" tIns="76188" rIns="76188" bIns="76188" anchor="ctr" anchorCtr="0">
              <a:noAutofit/>
            </a:bodyPr>
            <a:lstStyle/>
            <a:p>
              <a:endParaRPr sz="1500"/>
            </a:p>
          </p:txBody>
        </p:sp>
        <p:sp>
          <p:nvSpPr>
            <p:cNvPr id="22" name="Google Shape;229;g244a1aa6451_0_106">
              <a:extLst>
                <a:ext uri="{FF2B5EF4-FFF2-40B4-BE49-F238E27FC236}">
                  <a16:creationId xmlns:a16="http://schemas.microsoft.com/office/drawing/2014/main" id="{33ACF66D-AF09-18B2-FA00-F81D6B0CF0F1}"/>
                </a:ext>
              </a:extLst>
            </p:cNvPr>
            <p:cNvSpPr/>
            <p:nvPr/>
          </p:nvSpPr>
          <p:spPr>
            <a:xfrm>
              <a:off x="6992841" y="3130307"/>
              <a:ext cx="198682" cy="313811"/>
            </a:xfrm>
            <a:custGeom>
              <a:avLst/>
              <a:gdLst/>
              <a:ahLst/>
              <a:cxnLst/>
              <a:rect l="l" t="t" r="r" b="b"/>
              <a:pathLst>
                <a:path w="194310" h="307658" extrusionOk="0">
                  <a:moveTo>
                    <a:pt x="189757" y="218465"/>
                  </a:moveTo>
                  <a:lnTo>
                    <a:pt x="104670" y="8506"/>
                  </a:lnTo>
                  <a:cubicBezTo>
                    <a:pt x="101308" y="210"/>
                    <a:pt x="89221" y="1324"/>
                    <a:pt x="87440" y="10097"/>
                  </a:cubicBezTo>
                  <a:lnTo>
                    <a:pt x="87411" y="10220"/>
                  </a:lnTo>
                  <a:lnTo>
                    <a:pt x="4791" y="214074"/>
                  </a:lnTo>
                  <a:cubicBezTo>
                    <a:pt x="-114" y="226171"/>
                    <a:pt x="8792" y="239382"/>
                    <a:pt x="21850" y="239382"/>
                  </a:cubicBezTo>
                  <a:lnTo>
                    <a:pt x="61189" y="239382"/>
                  </a:lnTo>
                  <a:lnTo>
                    <a:pt x="61208" y="239239"/>
                  </a:lnTo>
                  <a:cubicBezTo>
                    <a:pt x="61636" y="239268"/>
                    <a:pt x="62036" y="239382"/>
                    <a:pt x="62474" y="239382"/>
                  </a:cubicBezTo>
                  <a:lnTo>
                    <a:pt x="85773" y="239382"/>
                  </a:lnTo>
                  <a:lnTo>
                    <a:pt x="85773" y="296275"/>
                  </a:lnTo>
                  <a:cubicBezTo>
                    <a:pt x="85773" y="302562"/>
                    <a:pt x="90868" y="307658"/>
                    <a:pt x="97155" y="307658"/>
                  </a:cubicBezTo>
                  <a:cubicBezTo>
                    <a:pt x="103442" y="307658"/>
                    <a:pt x="108537" y="302562"/>
                    <a:pt x="108537" y="296275"/>
                  </a:cubicBezTo>
                  <a:lnTo>
                    <a:pt x="108537" y="239382"/>
                  </a:lnTo>
                  <a:lnTo>
                    <a:pt x="175670" y="239382"/>
                  </a:lnTo>
                  <a:cubicBezTo>
                    <a:pt x="186452" y="239382"/>
                    <a:pt x="193805" y="228467"/>
                    <a:pt x="189757" y="218465"/>
                  </a:cubicBezTo>
                  <a:close/>
                </a:path>
              </a:pathLst>
            </a:custGeom>
            <a:solidFill>
              <a:srgbClr val="318D7A">
                <a:alpha val="49800"/>
              </a:srgbClr>
            </a:solidFill>
            <a:ln>
              <a:noFill/>
            </a:ln>
          </p:spPr>
          <p:txBody>
            <a:bodyPr spcFirstLastPara="1" wrap="square" lIns="76188" tIns="76188" rIns="76188" bIns="76188" anchor="ctr" anchorCtr="0">
              <a:noAutofit/>
            </a:bodyPr>
            <a:lstStyle/>
            <a:p>
              <a:endParaRPr sz="1500"/>
            </a:p>
          </p:txBody>
        </p:sp>
      </p:grpSp>
      <p:pic>
        <p:nvPicPr>
          <p:cNvPr id="3" name="Online Media 10" title="The Road to COP26: Event Sector Transformation">
            <a:hlinkClick r:id="" action="ppaction://media"/>
            <a:extLst>
              <a:ext uri="{FF2B5EF4-FFF2-40B4-BE49-F238E27FC236}">
                <a16:creationId xmlns:a16="http://schemas.microsoft.com/office/drawing/2014/main" id="{8CCBBA33-237C-F3CD-66AF-B45F8C8924E7}"/>
              </a:ext>
            </a:extLst>
          </p:cNvPr>
          <p:cNvPicPr>
            <a:picLocks noRot="1" noChangeAspect="1"/>
          </p:cNvPicPr>
          <p:nvPr>
            <a:videoFile r:link="rId1"/>
          </p:nvPr>
        </p:nvPicPr>
        <p:blipFill>
          <a:blip r:embed="rId5"/>
          <a:stretch>
            <a:fillRect/>
          </a:stretch>
        </p:blipFill>
        <p:spPr>
          <a:xfrm>
            <a:off x="1323324" y="1517063"/>
            <a:ext cx="4295746" cy="3265380"/>
          </a:xfrm>
          <a:prstGeom prst="rect">
            <a:avLst/>
          </a:prstGeom>
        </p:spPr>
      </p:pic>
      <p:sp>
        <p:nvSpPr>
          <p:cNvPr id="12" name="TextBox 11">
            <a:extLst>
              <a:ext uri="{FF2B5EF4-FFF2-40B4-BE49-F238E27FC236}">
                <a16:creationId xmlns:a16="http://schemas.microsoft.com/office/drawing/2014/main" id="{0738CE3E-7612-DD48-0016-19D94CF8E438}"/>
              </a:ext>
            </a:extLst>
          </p:cNvPr>
          <p:cNvSpPr txBox="1"/>
          <p:nvPr/>
        </p:nvSpPr>
        <p:spPr>
          <a:xfrm>
            <a:off x="1603879" y="477688"/>
            <a:ext cx="3810000" cy="669414"/>
          </a:xfrm>
          <a:prstGeom prst="rect">
            <a:avLst/>
          </a:prstGeom>
          <a:noFill/>
        </p:spPr>
        <p:txBody>
          <a:bodyPr wrap="square">
            <a:spAutoFit/>
          </a:bodyPr>
          <a:lstStyle/>
          <a:p>
            <a:pPr algn="ctr">
              <a:lnSpc>
                <a:spcPts val="4500"/>
              </a:lnSpc>
            </a:pPr>
            <a:r>
              <a:rPr lang="en-US" sz="4500" b="1" u="sng" dirty="0">
                <a:solidFill>
                  <a:srgbClr val="91C35D">
                    <a:alpha val="100000"/>
                  </a:srgbClr>
                </a:solidFill>
                <a:latin typeface="Amatic SC"/>
              </a:rPr>
              <a:t>Race to Zero </a:t>
            </a:r>
            <a:endParaRPr lang="en-US" sz="4500" b="1" i="0" u="sng" spc="0" dirty="0">
              <a:solidFill>
                <a:srgbClr val="91C35D">
                  <a:alpha val="100000"/>
                </a:srgbClr>
              </a:solidFill>
              <a:latin typeface="Amatic SC"/>
            </a:endParaRPr>
          </a:p>
        </p:txBody>
      </p:sp>
    </p:spTree>
    <p:extLst>
      <p:ext uri="{BB962C8B-B14F-4D97-AF65-F5344CB8AC3E}">
        <p14:creationId xmlns:p14="http://schemas.microsoft.com/office/powerpoint/2010/main" val="1691814150"/>
      </p:ext>
    </p:extLst>
  </p:cSld>
  <p:clrMapOvr>
    <a:masterClrMapping/>
  </p:clrMapOvr>
  <mc:AlternateContent xmlns:mc="http://schemas.openxmlformats.org/markup-compatibility/2006" xmlns:p14="http://schemas.microsoft.com/office/powerpoint/2010/main">
    <mc:Choice Requires="p14">
      <p:transition spd="slow" p14:dur="2000" advTm="33119"/>
    </mc:Choice>
    <mc:Fallback xmlns="">
      <p:transition spd="slow" advTm="331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rot="21600000">
            <a:off x="191661" y="1147103"/>
            <a:ext cx="7236675" cy="1543050"/>
          </a:xfrm>
          <a:prstGeom prst="rect">
            <a:avLst/>
          </a:prstGeom>
        </p:spPr>
        <p:txBody>
          <a:bodyPr lIns="0" tIns="18000" rIns="0" bIns="0" rtlCol="0" anchor="t"/>
          <a:lstStyle/>
          <a:p>
            <a:pPr algn="ctr">
              <a:lnSpc>
                <a:spcPts val="1350"/>
              </a:lnSpc>
            </a:pPr>
            <a:endParaRPr lang="en-US" sz="1350" b="0" i="0" spc="0" dirty="0">
              <a:solidFill>
                <a:srgbClr val="464646">
                  <a:alpha val="100000"/>
                </a:srgbClr>
              </a:solidFill>
              <a:latin typeface="Muli"/>
            </a:endParaRPr>
          </a:p>
        </p:txBody>
      </p:sp>
      <p:sp>
        <p:nvSpPr>
          <p:cNvPr id="9" name="TextBox 9"/>
          <p:cNvSpPr txBox="1"/>
          <p:nvPr/>
        </p:nvSpPr>
        <p:spPr>
          <a:xfrm rot="21600000">
            <a:off x="486937" y="230480"/>
            <a:ext cx="6646125" cy="571500"/>
          </a:xfrm>
          <a:prstGeom prst="rect">
            <a:avLst/>
          </a:prstGeom>
        </p:spPr>
        <p:txBody>
          <a:bodyPr lIns="0" tIns="64800" rIns="0" bIns="0" rtlCol="0" anchor="t"/>
          <a:lstStyle/>
          <a:p>
            <a:pPr algn="ctr">
              <a:lnSpc>
                <a:spcPts val="4500"/>
              </a:lnSpc>
            </a:pPr>
            <a:endParaRPr lang="en-US" sz="4500" b="1" i="0" u="sng" spc="0" dirty="0">
              <a:solidFill>
                <a:srgbClr val="91C35D">
                  <a:alpha val="100000"/>
                </a:srgbClr>
              </a:solidFill>
              <a:latin typeface="Amatic SC"/>
            </a:endParaRPr>
          </a:p>
        </p:txBody>
      </p:sp>
      <p:sp>
        <p:nvSpPr>
          <p:cNvPr id="10" name="TextBox 10"/>
          <p:cNvSpPr txBox="1"/>
          <p:nvPr/>
        </p:nvSpPr>
        <p:spPr>
          <a:xfrm rot="21600000">
            <a:off x="622754" y="3217670"/>
            <a:ext cx="6374486" cy="1564772"/>
          </a:xfrm>
          <a:prstGeom prst="rect">
            <a:avLst/>
          </a:prstGeom>
        </p:spPr>
        <p:txBody>
          <a:bodyPr lIns="0" tIns="21600" rIns="0" bIns="0" rtlCol="0" anchor="t"/>
          <a:lstStyle/>
          <a:p>
            <a:pPr algn="ctr">
              <a:lnSpc>
                <a:spcPts val="1500"/>
              </a:lnSpc>
            </a:pPr>
            <a:endParaRPr lang="en-US" sz="1500" b="0" i="0" spc="0" dirty="0">
              <a:solidFill>
                <a:srgbClr val="464646">
                  <a:alpha val="100000"/>
                </a:srgbClr>
              </a:solidFill>
              <a:latin typeface="Muli"/>
            </a:endParaRPr>
          </a:p>
        </p:txBody>
      </p:sp>
      <p:sp>
        <p:nvSpPr>
          <p:cNvPr id="14" name="Google Shape;208;p7">
            <a:extLst>
              <a:ext uri="{FF2B5EF4-FFF2-40B4-BE49-F238E27FC236}">
                <a16:creationId xmlns:a16="http://schemas.microsoft.com/office/drawing/2014/main" id="{52D98014-5188-4A08-2B4D-F9FCFAFE0A2B}"/>
              </a:ext>
            </a:extLst>
          </p:cNvPr>
          <p:cNvSpPr/>
          <p:nvPr/>
        </p:nvSpPr>
        <p:spPr>
          <a:xfrm rot="5400000">
            <a:off x="3550354" y="2807757"/>
            <a:ext cx="6858000" cy="1242488"/>
          </a:xfrm>
          <a:custGeom>
            <a:avLst/>
            <a:gdLst/>
            <a:ahLst/>
            <a:cxnLst/>
            <a:rect l="l" t="t" r="r" b="b"/>
            <a:pathLst>
              <a:path w="304800" h="304800" extrusionOk="0">
                <a:moveTo>
                  <a:pt x="0" y="0"/>
                </a:moveTo>
                <a:lnTo>
                  <a:pt x="0" y="304800"/>
                </a:lnTo>
                <a:lnTo>
                  <a:pt x="304800" y="304800"/>
                </a:lnTo>
                <a:lnTo>
                  <a:pt x="304800" y="0"/>
                </a:lnTo>
                <a:lnTo>
                  <a:pt x="0" y="0"/>
                </a:lnTo>
                <a:close/>
              </a:path>
            </a:pathLst>
          </a:custGeom>
          <a:solidFill>
            <a:srgbClr val="91C35D">
              <a:alpha val="32941"/>
            </a:srgb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2160" dirty="0">
              <a:solidFill>
                <a:schemeClr val="dk1"/>
              </a:solidFill>
              <a:latin typeface="Calibri"/>
              <a:ea typeface="Calibri"/>
              <a:cs typeface="Calibri"/>
              <a:sym typeface="Calibri"/>
            </a:endParaRPr>
          </a:p>
        </p:txBody>
      </p:sp>
      <p:pic>
        <p:nvPicPr>
          <p:cNvPr id="15" name="Picture 26">
            <a:extLst>
              <a:ext uri="{FF2B5EF4-FFF2-40B4-BE49-F238E27FC236}">
                <a16:creationId xmlns:a16="http://schemas.microsoft.com/office/drawing/2014/main" id="{A81306AC-AF63-22A8-7394-50865293F6A7}"/>
              </a:ext>
            </a:extLst>
          </p:cNvPr>
          <p:cNvPicPr>
            <a:picLocks noChangeAspect="1"/>
          </p:cNvPicPr>
          <p:nvPr/>
        </p:nvPicPr>
        <p:blipFill>
          <a:blip r:embed="rId2">
            <a:alphaModFix/>
          </a:blip>
          <a:srcRect/>
          <a:stretch>
            <a:fillRect/>
          </a:stretch>
        </p:blipFill>
        <p:spPr>
          <a:xfrm rot="21600000">
            <a:off x="3471197" y="5280142"/>
            <a:ext cx="482918" cy="371475"/>
          </a:xfrm>
          <a:prstGeom prst="rect">
            <a:avLst/>
          </a:prstGeom>
        </p:spPr>
      </p:pic>
      <p:pic>
        <p:nvPicPr>
          <p:cNvPr id="18" name="Picture 17" descr="Text&#10;&#10;Description automatically generated">
            <a:extLst>
              <a:ext uri="{FF2B5EF4-FFF2-40B4-BE49-F238E27FC236}">
                <a16:creationId xmlns:a16="http://schemas.microsoft.com/office/drawing/2014/main" id="{9ADF3517-0747-F992-DA86-5C007EA949E5}"/>
              </a:ext>
            </a:extLst>
          </p:cNvPr>
          <p:cNvPicPr>
            <a:picLocks noChangeAspect="1"/>
          </p:cNvPicPr>
          <p:nvPr/>
        </p:nvPicPr>
        <p:blipFill>
          <a:blip r:embed="rId3"/>
          <a:stretch>
            <a:fillRect/>
          </a:stretch>
        </p:blipFill>
        <p:spPr>
          <a:xfrm>
            <a:off x="126999" y="224834"/>
            <a:ext cx="1459166" cy="805409"/>
          </a:xfrm>
          <a:prstGeom prst="rect">
            <a:avLst/>
          </a:prstGeom>
        </p:spPr>
      </p:pic>
      <p:grpSp>
        <p:nvGrpSpPr>
          <p:cNvPr id="20" name="Google Shape;227;g244a1aa6451_0_106">
            <a:extLst>
              <a:ext uri="{FF2B5EF4-FFF2-40B4-BE49-F238E27FC236}">
                <a16:creationId xmlns:a16="http://schemas.microsoft.com/office/drawing/2014/main" id="{9A15B0E8-E7DA-FBB3-0E86-B40210194B85}"/>
              </a:ext>
            </a:extLst>
          </p:cNvPr>
          <p:cNvGrpSpPr/>
          <p:nvPr/>
        </p:nvGrpSpPr>
        <p:grpSpPr>
          <a:xfrm>
            <a:off x="-30" y="4953275"/>
            <a:ext cx="659678" cy="747091"/>
            <a:chOff x="6821385" y="3034470"/>
            <a:chExt cx="370138" cy="419184"/>
          </a:xfrm>
        </p:grpSpPr>
        <p:sp>
          <p:nvSpPr>
            <p:cNvPr id="21" name="Google Shape;228;g244a1aa6451_0_106">
              <a:extLst>
                <a:ext uri="{FF2B5EF4-FFF2-40B4-BE49-F238E27FC236}">
                  <a16:creationId xmlns:a16="http://schemas.microsoft.com/office/drawing/2014/main" id="{4FDC9E09-D67E-C457-C7CA-4B8D00ED96DD}"/>
                </a:ext>
              </a:extLst>
            </p:cNvPr>
            <p:cNvSpPr/>
            <p:nvPr/>
          </p:nvSpPr>
          <p:spPr>
            <a:xfrm>
              <a:off x="6821385" y="3034470"/>
              <a:ext cx="265233" cy="419184"/>
            </a:xfrm>
            <a:custGeom>
              <a:avLst/>
              <a:gdLst/>
              <a:ahLst/>
              <a:cxnLst/>
              <a:rect l="l" t="t" r="r" b="b"/>
              <a:pathLst>
                <a:path w="194310" h="307658" extrusionOk="0">
                  <a:moveTo>
                    <a:pt x="189757" y="218465"/>
                  </a:moveTo>
                  <a:lnTo>
                    <a:pt x="104670" y="8506"/>
                  </a:lnTo>
                  <a:cubicBezTo>
                    <a:pt x="101308" y="210"/>
                    <a:pt x="89221" y="1324"/>
                    <a:pt x="87440" y="10097"/>
                  </a:cubicBezTo>
                  <a:lnTo>
                    <a:pt x="87411" y="10220"/>
                  </a:lnTo>
                  <a:lnTo>
                    <a:pt x="4791" y="214074"/>
                  </a:lnTo>
                  <a:cubicBezTo>
                    <a:pt x="-114" y="226171"/>
                    <a:pt x="8792" y="239382"/>
                    <a:pt x="21850" y="239382"/>
                  </a:cubicBezTo>
                  <a:lnTo>
                    <a:pt x="61189" y="239382"/>
                  </a:lnTo>
                  <a:lnTo>
                    <a:pt x="61208" y="239239"/>
                  </a:lnTo>
                  <a:cubicBezTo>
                    <a:pt x="61636" y="239268"/>
                    <a:pt x="62036" y="239382"/>
                    <a:pt x="62474" y="239382"/>
                  </a:cubicBezTo>
                  <a:lnTo>
                    <a:pt x="85773" y="239382"/>
                  </a:lnTo>
                  <a:lnTo>
                    <a:pt x="85773" y="296275"/>
                  </a:lnTo>
                  <a:cubicBezTo>
                    <a:pt x="85773" y="302562"/>
                    <a:pt x="90868" y="307658"/>
                    <a:pt x="97155" y="307658"/>
                  </a:cubicBezTo>
                  <a:cubicBezTo>
                    <a:pt x="103442" y="307658"/>
                    <a:pt x="108537" y="302562"/>
                    <a:pt x="108537" y="296275"/>
                  </a:cubicBezTo>
                  <a:lnTo>
                    <a:pt x="108537" y="239382"/>
                  </a:lnTo>
                  <a:lnTo>
                    <a:pt x="175670" y="239382"/>
                  </a:lnTo>
                  <a:cubicBezTo>
                    <a:pt x="186452" y="239382"/>
                    <a:pt x="193805" y="228467"/>
                    <a:pt x="189757" y="218465"/>
                  </a:cubicBezTo>
                  <a:close/>
                </a:path>
              </a:pathLst>
            </a:custGeom>
            <a:solidFill>
              <a:srgbClr val="318D7A">
                <a:alpha val="49800"/>
              </a:srgbClr>
            </a:solidFill>
            <a:ln>
              <a:noFill/>
            </a:ln>
          </p:spPr>
          <p:txBody>
            <a:bodyPr spcFirstLastPara="1" wrap="square" lIns="76188" tIns="76188" rIns="76188" bIns="76188" anchor="ctr" anchorCtr="0">
              <a:noAutofit/>
            </a:bodyPr>
            <a:lstStyle/>
            <a:p>
              <a:endParaRPr sz="1500"/>
            </a:p>
          </p:txBody>
        </p:sp>
        <p:sp>
          <p:nvSpPr>
            <p:cNvPr id="22" name="Google Shape;229;g244a1aa6451_0_106">
              <a:extLst>
                <a:ext uri="{FF2B5EF4-FFF2-40B4-BE49-F238E27FC236}">
                  <a16:creationId xmlns:a16="http://schemas.microsoft.com/office/drawing/2014/main" id="{33ACF66D-AF09-18B2-FA00-F81D6B0CF0F1}"/>
                </a:ext>
              </a:extLst>
            </p:cNvPr>
            <p:cNvSpPr/>
            <p:nvPr/>
          </p:nvSpPr>
          <p:spPr>
            <a:xfrm>
              <a:off x="6992841" y="3130307"/>
              <a:ext cx="198682" cy="313811"/>
            </a:xfrm>
            <a:custGeom>
              <a:avLst/>
              <a:gdLst/>
              <a:ahLst/>
              <a:cxnLst/>
              <a:rect l="l" t="t" r="r" b="b"/>
              <a:pathLst>
                <a:path w="194310" h="307658" extrusionOk="0">
                  <a:moveTo>
                    <a:pt x="189757" y="218465"/>
                  </a:moveTo>
                  <a:lnTo>
                    <a:pt x="104670" y="8506"/>
                  </a:lnTo>
                  <a:cubicBezTo>
                    <a:pt x="101308" y="210"/>
                    <a:pt x="89221" y="1324"/>
                    <a:pt x="87440" y="10097"/>
                  </a:cubicBezTo>
                  <a:lnTo>
                    <a:pt x="87411" y="10220"/>
                  </a:lnTo>
                  <a:lnTo>
                    <a:pt x="4791" y="214074"/>
                  </a:lnTo>
                  <a:cubicBezTo>
                    <a:pt x="-114" y="226171"/>
                    <a:pt x="8792" y="239382"/>
                    <a:pt x="21850" y="239382"/>
                  </a:cubicBezTo>
                  <a:lnTo>
                    <a:pt x="61189" y="239382"/>
                  </a:lnTo>
                  <a:lnTo>
                    <a:pt x="61208" y="239239"/>
                  </a:lnTo>
                  <a:cubicBezTo>
                    <a:pt x="61636" y="239268"/>
                    <a:pt x="62036" y="239382"/>
                    <a:pt x="62474" y="239382"/>
                  </a:cubicBezTo>
                  <a:lnTo>
                    <a:pt x="85773" y="239382"/>
                  </a:lnTo>
                  <a:lnTo>
                    <a:pt x="85773" y="296275"/>
                  </a:lnTo>
                  <a:cubicBezTo>
                    <a:pt x="85773" y="302562"/>
                    <a:pt x="90868" y="307658"/>
                    <a:pt x="97155" y="307658"/>
                  </a:cubicBezTo>
                  <a:cubicBezTo>
                    <a:pt x="103442" y="307658"/>
                    <a:pt x="108537" y="302562"/>
                    <a:pt x="108537" y="296275"/>
                  </a:cubicBezTo>
                  <a:lnTo>
                    <a:pt x="108537" y="239382"/>
                  </a:lnTo>
                  <a:lnTo>
                    <a:pt x="175670" y="239382"/>
                  </a:lnTo>
                  <a:cubicBezTo>
                    <a:pt x="186452" y="239382"/>
                    <a:pt x="193805" y="228467"/>
                    <a:pt x="189757" y="218465"/>
                  </a:cubicBezTo>
                  <a:close/>
                </a:path>
              </a:pathLst>
            </a:custGeom>
            <a:solidFill>
              <a:srgbClr val="318D7A">
                <a:alpha val="49800"/>
              </a:srgbClr>
            </a:solidFill>
            <a:ln>
              <a:noFill/>
            </a:ln>
          </p:spPr>
          <p:txBody>
            <a:bodyPr spcFirstLastPara="1" wrap="square" lIns="76188" tIns="76188" rIns="76188" bIns="76188" anchor="ctr" anchorCtr="0">
              <a:noAutofit/>
            </a:bodyPr>
            <a:lstStyle/>
            <a:p>
              <a:endParaRPr sz="1500"/>
            </a:p>
          </p:txBody>
        </p:sp>
      </p:grpSp>
      <p:sp>
        <p:nvSpPr>
          <p:cNvPr id="12" name="TextBox 11">
            <a:extLst>
              <a:ext uri="{FF2B5EF4-FFF2-40B4-BE49-F238E27FC236}">
                <a16:creationId xmlns:a16="http://schemas.microsoft.com/office/drawing/2014/main" id="{0738CE3E-7612-DD48-0016-19D94CF8E438}"/>
              </a:ext>
            </a:extLst>
          </p:cNvPr>
          <p:cNvSpPr txBox="1"/>
          <p:nvPr/>
        </p:nvSpPr>
        <p:spPr>
          <a:xfrm>
            <a:off x="1603879" y="477688"/>
            <a:ext cx="3810000" cy="669414"/>
          </a:xfrm>
          <a:prstGeom prst="rect">
            <a:avLst/>
          </a:prstGeom>
          <a:noFill/>
        </p:spPr>
        <p:txBody>
          <a:bodyPr wrap="square">
            <a:spAutoFit/>
          </a:bodyPr>
          <a:lstStyle/>
          <a:p>
            <a:pPr algn="ctr">
              <a:lnSpc>
                <a:spcPts val="4500"/>
              </a:lnSpc>
            </a:pPr>
            <a:r>
              <a:rPr lang="en-US" sz="4500" b="1" u="sng" dirty="0">
                <a:solidFill>
                  <a:srgbClr val="91C35D">
                    <a:alpha val="100000"/>
                  </a:srgbClr>
                </a:solidFill>
                <a:latin typeface="Amatic SC"/>
              </a:rPr>
              <a:t>Race to Zero </a:t>
            </a:r>
            <a:endParaRPr lang="en-US" sz="4500" b="1" i="0" u="sng" spc="0" dirty="0">
              <a:solidFill>
                <a:srgbClr val="91C35D">
                  <a:alpha val="100000"/>
                </a:srgbClr>
              </a:solidFill>
              <a:latin typeface="Amatic SC"/>
            </a:endParaRPr>
          </a:p>
        </p:txBody>
      </p:sp>
      <p:sp>
        <p:nvSpPr>
          <p:cNvPr id="2" name="TextBox 1">
            <a:extLst>
              <a:ext uri="{FF2B5EF4-FFF2-40B4-BE49-F238E27FC236}">
                <a16:creationId xmlns:a16="http://schemas.microsoft.com/office/drawing/2014/main" id="{01D9F70E-C8CB-1CE2-09DC-C74136C8465B}"/>
              </a:ext>
            </a:extLst>
          </p:cNvPr>
          <p:cNvSpPr txBox="1"/>
          <p:nvPr/>
        </p:nvSpPr>
        <p:spPr>
          <a:xfrm>
            <a:off x="705995" y="1447420"/>
            <a:ext cx="5605768" cy="738664"/>
          </a:xfrm>
          <a:prstGeom prst="rect">
            <a:avLst/>
          </a:prstGeom>
          <a:noFill/>
        </p:spPr>
        <p:txBody>
          <a:bodyPr wrap="square" rtlCol="0">
            <a:spAutoFit/>
          </a:bodyPr>
          <a:lstStyle/>
          <a:p>
            <a:pPr algn="ctr"/>
            <a:r>
              <a:rPr lang="en-GB" sz="1400" b="0" i="0" dirty="0">
                <a:solidFill>
                  <a:srgbClr val="314C59"/>
                </a:solidFill>
                <a:effectLst/>
                <a:latin typeface="Muli" panose="020B0604020202020204" charset="0"/>
              </a:rPr>
              <a:t>On June 26</a:t>
            </a:r>
            <a:r>
              <a:rPr lang="en-GB" sz="1400" b="0" i="0" baseline="30000" dirty="0">
                <a:solidFill>
                  <a:srgbClr val="314C59"/>
                </a:solidFill>
                <a:effectLst/>
                <a:latin typeface="Muli" panose="020B0604020202020204" charset="0"/>
              </a:rPr>
              <a:t>th</a:t>
            </a:r>
            <a:r>
              <a:rPr lang="en-GB" sz="1400" b="0" i="0" dirty="0">
                <a:solidFill>
                  <a:srgbClr val="314C59"/>
                </a:solidFill>
                <a:effectLst/>
                <a:latin typeface="Muli" panose="020B0604020202020204" charset="0"/>
              </a:rPr>
              <a:t> the Race to Zero report will include a section written by Positive Impact on the role of events in achieving the Race to Zero </a:t>
            </a:r>
            <a:endParaRPr lang="en-GB" sz="1400" dirty="0">
              <a:latin typeface="Muli" panose="020B0604020202020204" charset="0"/>
            </a:endParaRPr>
          </a:p>
        </p:txBody>
      </p:sp>
      <p:sp>
        <p:nvSpPr>
          <p:cNvPr id="5" name="TextBox 4">
            <a:extLst>
              <a:ext uri="{FF2B5EF4-FFF2-40B4-BE49-F238E27FC236}">
                <a16:creationId xmlns:a16="http://schemas.microsoft.com/office/drawing/2014/main" id="{96566D15-7B11-04DE-7F50-44A3EFAF037A}"/>
              </a:ext>
            </a:extLst>
          </p:cNvPr>
          <p:cNvSpPr txBox="1"/>
          <p:nvPr/>
        </p:nvSpPr>
        <p:spPr>
          <a:xfrm>
            <a:off x="683181" y="4061796"/>
            <a:ext cx="5651396" cy="646331"/>
          </a:xfrm>
          <a:prstGeom prst="rect">
            <a:avLst/>
          </a:prstGeom>
          <a:noFill/>
        </p:spPr>
        <p:txBody>
          <a:bodyPr wrap="square">
            <a:spAutoFit/>
          </a:bodyPr>
          <a:lstStyle/>
          <a:p>
            <a:r>
              <a:rPr lang="en-GB" dirty="0">
                <a:hlinkClick r:id="rId4"/>
              </a:rPr>
              <a:t>Positive Impact | Education and collaboration for a sustainable event sector (positiveimpactevents.com)</a:t>
            </a:r>
            <a:endParaRPr lang="en-GB" dirty="0"/>
          </a:p>
        </p:txBody>
      </p:sp>
      <p:pic>
        <p:nvPicPr>
          <p:cNvPr id="8" name="Picture 7" descr="A screenshot of a computer">
            <a:extLst>
              <a:ext uri="{FF2B5EF4-FFF2-40B4-BE49-F238E27FC236}">
                <a16:creationId xmlns:a16="http://schemas.microsoft.com/office/drawing/2014/main" id="{E4C4A8AD-1052-21AB-468F-48EFA7F60077}"/>
              </a:ext>
            </a:extLst>
          </p:cNvPr>
          <p:cNvPicPr>
            <a:picLocks noChangeAspect="1"/>
          </p:cNvPicPr>
          <p:nvPr/>
        </p:nvPicPr>
        <p:blipFill rotWithShape="1">
          <a:blip r:embed="rId5"/>
          <a:srcRect t="11354" r="2515" b="21903"/>
          <a:stretch/>
        </p:blipFill>
        <p:spPr>
          <a:xfrm>
            <a:off x="131807" y="1328477"/>
            <a:ext cx="6179956" cy="2379980"/>
          </a:xfrm>
          <a:prstGeom prst="rect">
            <a:avLst/>
          </a:prstGeom>
        </p:spPr>
      </p:pic>
    </p:spTree>
    <p:extLst>
      <p:ext uri="{BB962C8B-B14F-4D97-AF65-F5344CB8AC3E}">
        <p14:creationId xmlns:p14="http://schemas.microsoft.com/office/powerpoint/2010/main" val="3595902885"/>
      </p:ext>
    </p:extLst>
  </p:cSld>
  <p:clrMapOvr>
    <a:masterClrMapping/>
  </p:clrMapOvr>
  <mc:AlternateContent xmlns:mc="http://schemas.openxmlformats.org/markup-compatibility/2006" xmlns:p14="http://schemas.microsoft.com/office/powerpoint/2010/main">
    <mc:Choice Requires="p14">
      <p:transition spd="slow" p14:dur="2000" advTm="33119"/>
    </mc:Choice>
    <mc:Fallback xmlns="">
      <p:transition spd="slow" advTm="3311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rot="21600000">
            <a:off x="191661" y="1147103"/>
            <a:ext cx="7236675" cy="1543050"/>
          </a:xfrm>
          <a:prstGeom prst="rect">
            <a:avLst/>
          </a:prstGeom>
        </p:spPr>
        <p:txBody>
          <a:bodyPr lIns="0" tIns="18000" rIns="0" bIns="0" rtlCol="0" anchor="t"/>
          <a:lstStyle/>
          <a:p>
            <a:pPr algn="ctr">
              <a:lnSpc>
                <a:spcPts val="1350"/>
              </a:lnSpc>
            </a:pPr>
            <a:endParaRPr lang="en-US" sz="1350" b="0" i="0" spc="0" dirty="0">
              <a:solidFill>
                <a:srgbClr val="464646">
                  <a:alpha val="100000"/>
                </a:srgbClr>
              </a:solidFill>
              <a:latin typeface="Muli"/>
            </a:endParaRPr>
          </a:p>
        </p:txBody>
      </p:sp>
      <p:sp>
        <p:nvSpPr>
          <p:cNvPr id="9" name="TextBox 9"/>
          <p:cNvSpPr txBox="1"/>
          <p:nvPr/>
        </p:nvSpPr>
        <p:spPr>
          <a:xfrm rot="21600000">
            <a:off x="486937" y="230480"/>
            <a:ext cx="6646125" cy="571500"/>
          </a:xfrm>
          <a:prstGeom prst="rect">
            <a:avLst/>
          </a:prstGeom>
        </p:spPr>
        <p:txBody>
          <a:bodyPr lIns="0" tIns="64800" rIns="0" bIns="0" rtlCol="0" anchor="t"/>
          <a:lstStyle/>
          <a:p>
            <a:pPr algn="ctr">
              <a:lnSpc>
                <a:spcPts val="4500"/>
              </a:lnSpc>
            </a:pPr>
            <a:endParaRPr lang="en-US" sz="4500" b="1" i="0" u="sng" spc="0" dirty="0">
              <a:solidFill>
                <a:srgbClr val="91C35D">
                  <a:alpha val="100000"/>
                </a:srgbClr>
              </a:solidFill>
              <a:latin typeface="Amatic SC"/>
            </a:endParaRPr>
          </a:p>
        </p:txBody>
      </p:sp>
      <p:sp>
        <p:nvSpPr>
          <p:cNvPr id="10" name="TextBox 10"/>
          <p:cNvSpPr txBox="1"/>
          <p:nvPr/>
        </p:nvSpPr>
        <p:spPr>
          <a:xfrm rot="21600000">
            <a:off x="622754" y="3217670"/>
            <a:ext cx="6374486" cy="1564772"/>
          </a:xfrm>
          <a:prstGeom prst="rect">
            <a:avLst/>
          </a:prstGeom>
        </p:spPr>
        <p:txBody>
          <a:bodyPr lIns="0" tIns="21600" rIns="0" bIns="0" rtlCol="0" anchor="t"/>
          <a:lstStyle/>
          <a:p>
            <a:pPr algn="ctr">
              <a:lnSpc>
                <a:spcPts val="1500"/>
              </a:lnSpc>
            </a:pPr>
            <a:endParaRPr lang="en-US" sz="1500" b="0" i="0" spc="0" dirty="0">
              <a:solidFill>
                <a:srgbClr val="464646">
                  <a:alpha val="100000"/>
                </a:srgbClr>
              </a:solidFill>
              <a:latin typeface="Muli"/>
            </a:endParaRPr>
          </a:p>
        </p:txBody>
      </p:sp>
      <p:sp>
        <p:nvSpPr>
          <p:cNvPr id="14" name="Google Shape;208;p7">
            <a:extLst>
              <a:ext uri="{FF2B5EF4-FFF2-40B4-BE49-F238E27FC236}">
                <a16:creationId xmlns:a16="http://schemas.microsoft.com/office/drawing/2014/main" id="{52D98014-5188-4A08-2B4D-F9FCFAFE0A2B}"/>
              </a:ext>
            </a:extLst>
          </p:cNvPr>
          <p:cNvSpPr/>
          <p:nvPr/>
        </p:nvSpPr>
        <p:spPr>
          <a:xfrm rot="5400000">
            <a:off x="3550354" y="2807757"/>
            <a:ext cx="6858000" cy="1242488"/>
          </a:xfrm>
          <a:custGeom>
            <a:avLst/>
            <a:gdLst/>
            <a:ahLst/>
            <a:cxnLst/>
            <a:rect l="l" t="t" r="r" b="b"/>
            <a:pathLst>
              <a:path w="304800" h="304800" extrusionOk="0">
                <a:moveTo>
                  <a:pt x="0" y="0"/>
                </a:moveTo>
                <a:lnTo>
                  <a:pt x="0" y="304800"/>
                </a:lnTo>
                <a:lnTo>
                  <a:pt x="304800" y="304800"/>
                </a:lnTo>
                <a:lnTo>
                  <a:pt x="304800" y="0"/>
                </a:lnTo>
                <a:lnTo>
                  <a:pt x="0" y="0"/>
                </a:lnTo>
                <a:close/>
              </a:path>
            </a:pathLst>
          </a:custGeom>
          <a:solidFill>
            <a:srgbClr val="91C35D">
              <a:alpha val="32941"/>
            </a:srgb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2160" dirty="0">
              <a:solidFill>
                <a:schemeClr val="dk1"/>
              </a:solidFill>
              <a:latin typeface="Calibri"/>
              <a:ea typeface="Calibri"/>
              <a:cs typeface="Calibri"/>
              <a:sym typeface="Calibri"/>
            </a:endParaRPr>
          </a:p>
        </p:txBody>
      </p:sp>
      <p:pic>
        <p:nvPicPr>
          <p:cNvPr id="15" name="Picture 26">
            <a:extLst>
              <a:ext uri="{FF2B5EF4-FFF2-40B4-BE49-F238E27FC236}">
                <a16:creationId xmlns:a16="http://schemas.microsoft.com/office/drawing/2014/main" id="{A81306AC-AF63-22A8-7394-50865293F6A7}"/>
              </a:ext>
            </a:extLst>
          </p:cNvPr>
          <p:cNvPicPr>
            <a:picLocks noChangeAspect="1"/>
          </p:cNvPicPr>
          <p:nvPr/>
        </p:nvPicPr>
        <p:blipFill>
          <a:blip r:embed="rId3">
            <a:alphaModFix/>
          </a:blip>
          <a:srcRect/>
          <a:stretch>
            <a:fillRect/>
          </a:stretch>
        </p:blipFill>
        <p:spPr>
          <a:xfrm rot="21600000">
            <a:off x="3471197" y="5280142"/>
            <a:ext cx="482918" cy="371475"/>
          </a:xfrm>
          <a:prstGeom prst="rect">
            <a:avLst/>
          </a:prstGeom>
        </p:spPr>
      </p:pic>
      <p:pic>
        <p:nvPicPr>
          <p:cNvPr id="18" name="Picture 17" descr="Text&#10;&#10;Description automatically generated">
            <a:extLst>
              <a:ext uri="{FF2B5EF4-FFF2-40B4-BE49-F238E27FC236}">
                <a16:creationId xmlns:a16="http://schemas.microsoft.com/office/drawing/2014/main" id="{9ADF3517-0747-F992-DA86-5C007EA949E5}"/>
              </a:ext>
            </a:extLst>
          </p:cNvPr>
          <p:cNvPicPr>
            <a:picLocks noChangeAspect="1"/>
          </p:cNvPicPr>
          <p:nvPr/>
        </p:nvPicPr>
        <p:blipFill>
          <a:blip r:embed="rId4"/>
          <a:stretch>
            <a:fillRect/>
          </a:stretch>
        </p:blipFill>
        <p:spPr>
          <a:xfrm>
            <a:off x="126999" y="224834"/>
            <a:ext cx="1459166" cy="805409"/>
          </a:xfrm>
          <a:prstGeom prst="rect">
            <a:avLst/>
          </a:prstGeom>
        </p:spPr>
      </p:pic>
      <p:grpSp>
        <p:nvGrpSpPr>
          <p:cNvPr id="20" name="Google Shape;227;g244a1aa6451_0_106">
            <a:extLst>
              <a:ext uri="{FF2B5EF4-FFF2-40B4-BE49-F238E27FC236}">
                <a16:creationId xmlns:a16="http://schemas.microsoft.com/office/drawing/2014/main" id="{9A15B0E8-E7DA-FBB3-0E86-B40210194B85}"/>
              </a:ext>
            </a:extLst>
          </p:cNvPr>
          <p:cNvGrpSpPr/>
          <p:nvPr/>
        </p:nvGrpSpPr>
        <p:grpSpPr>
          <a:xfrm>
            <a:off x="-30" y="4953275"/>
            <a:ext cx="659678" cy="747091"/>
            <a:chOff x="6821385" y="3034470"/>
            <a:chExt cx="370138" cy="419184"/>
          </a:xfrm>
        </p:grpSpPr>
        <p:sp>
          <p:nvSpPr>
            <p:cNvPr id="21" name="Google Shape;228;g244a1aa6451_0_106">
              <a:extLst>
                <a:ext uri="{FF2B5EF4-FFF2-40B4-BE49-F238E27FC236}">
                  <a16:creationId xmlns:a16="http://schemas.microsoft.com/office/drawing/2014/main" id="{4FDC9E09-D67E-C457-C7CA-4B8D00ED96DD}"/>
                </a:ext>
              </a:extLst>
            </p:cNvPr>
            <p:cNvSpPr/>
            <p:nvPr/>
          </p:nvSpPr>
          <p:spPr>
            <a:xfrm>
              <a:off x="6821385" y="3034470"/>
              <a:ext cx="265233" cy="419184"/>
            </a:xfrm>
            <a:custGeom>
              <a:avLst/>
              <a:gdLst/>
              <a:ahLst/>
              <a:cxnLst/>
              <a:rect l="l" t="t" r="r" b="b"/>
              <a:pathLst>
                <a:path w="194310" h="307658" extrusionOk="0">
                  <a:moveTo>
                    <a:pt x="189757" y="218465"/>
                  </a:moveTo>
                  <a:lnTo>
                    <a:pt x="104670" y="8506"/>
                  </a:lnTo>
                  <a:cubicBezTo>
                    <a:pt x="101308" y="210"/>
                    <a:pt x="89221" y="1324"/>
                    <a:pt x="87440" y="10097"/>
                  </a:cubicBezTo>
                  <a:lnTo>
                    <a:pt x="87411" y="10220"/>
                  </a:lnTo>
                  <a:lnTo>
                    <a:pt x="4791" y="214074"/>
                  </a:lnTo>
                  <a:cubicBezTo>
                    <a:pt x="-114" y="226171"/>
                    <a:pt x="8792" y="239382"/>
                    <a:pt x="21850" y="239382"/>
                  </a:cubicBezTo>
                  <a:lnTo>
                    <a:pt x="61189" y="239382"/>
                  </a:lnTo>
                  <a:lnTo>
                    <a:pt x="61208" y="239239"/>
                  </a:lnTo>
                  <a:cubicBezTo>
                    <a:pt x="61636" y="239268"/>
                    <a:pt x="62036" y="239382"/>
                    <a:pt x="62474" y="239382"/>
                  </a:cubicBezTo>
                  <a:lnTo>
                    <a:pt x="85773" y="239382"/>
                  </a:lnTo>
                  <a:lnTo>
                    <a:pt x="85773" y="296275"/>
                  </a:lnTo>
                  <a:cubicBezTo>
                    <a:pt x="85773" y="302562"/>
                    <a:pt x="90868" y="307658"/>
                    <a:pt x="97155" y="307658"/>
                  </a:cubicBezTo>
                  <a:cubicBezTo>
                    <a:pt x="103442" y="307658"/>
                    <a:pt x="108537" y="302562"/>
                    <a:pt x="108537" y="296275"/>
                  </a:cubicBezTo>
                  <a:lnTo>
                    <a:pt x="108537" y="239382"/>
                  </a:lnTo>
                  <a:lnTo>
                    <a:pt x="175670" y="239382"/>
                  </a:lnTo>
                  <a:cubicBezTo>
                    <a:pt x="186452" y="239382"/>
                    <a:pt x="193805" y="228467"/>
                    <a:pt x="189757" y="218465"/>
                  </a:cubicBezTo>
                  <a:close/>
                </a:path>
              </a:pathLst>
            </a:custGeom>
            <a:solidFill>
              <a:srgbClr val="318D7A">
                <a:alpha val="49800"/>
              </a:srgbClr>
            </a:solidFill>
            <a:ln>
              <a:noFill/>
            </a:ln>
          </p:spPr>
          <p:txBody>
            <a:bodyPr spcFirstLastPara="1" wrap="square" lIns="76188" tIns="76188" rIns="76188" bIns="76188" anchor="ctr" anchorCtr="0">
              <a:noAutofit/>
            </a:bodyPr>
            <a:lstStyle/>
            <a:p>
              <a:endParaRPr sz="1500"/>
            </a:p>
          </p:txBody>
        </p:sp>
        <p:sp>
          <p:nvSpPr>
            <p:cNvPr id="22" name="Google Shape;229;g244a1aa6451_0_106">
              <a:extLst>
                <a:ext uri="{FF2B5EF4-FFF2-40B4-BE49-F238E27FC236}">
                  <a16:creationId xmlns:a16="http://schemas.microsoft.com/office/drawing/2014/main" id="{33ACF66D-AF09-18B2-FA00-F81D6B0CF0F1}"/>
                </a:ext>
              </a:extLst>
            </p:cNvPr>
            <p:cNvSpPr/>
            <p:nvPr/>
          </p:nvSpPr>
          <p:spPr>
            <a:xfrm>
              <a:off x="6992841" y="3130307"/>
              <a:ext cx="198682" cy="313811"/>
            </a:xfrm>
            <a:custGeom>
              <a:avLst/>
              <a:gdLst/>
              <a:ahLst/>
              <a:cxnLst/>
              <a:rect l="l" t="t" r="r" b="b"/>
              <a:pathLst>
                <a:path w="194310" h="307658" extrusionOk="0">
                  <a:moveTo>
                    <a:pt x="189757" y="218465"/>
                  </a:moveTo>
                  <a:lnTo>
                    <a:pt x="104670" y="8506"/>
                  </a:lnTo>
                  <a:cubicBezTo>
                    <a:pt x="101308" y="210"/>
                    <a:pt x="89221" y="1324"/>
                    <a:pt x="87440" y="10097"/>
                  </a:cubicBezTo>
                  <a:lnTo>
                    <a:pt x="87411" y="10220"/>
                  </a:lnTo>
                  <a:lnTo>
                    <a:pt x="4791" y="214074"/>
                  </a:lnTo>
                  <a:cubicBezTo>
                    <a:pt x="-114" y="226171"/>
                    <a:pt x="8792" y="239382"/>
                    <a:pt x="21850" y="239382"/>
                  </a:cubicBezTo>
                  <a:lnTo>
                    <a:pt x="61189" y="239382"/>
                  </a:lnTo>
                  <a:lnTo>
                    <a:pt x="61208" y="239239"/>
                  </a:lnTo>
                  <a:cubicBezTo>
                    <a:pt x="61636" y="239268"/>
                    <a:pt x="62036" y="239382"/>
                    <a:pt x="62474" y="239382"/>
                  </a:cubicBezTo>
                  <a:lnTo>
                    <a:pt x="85773" y="239382"/>
                  </a:lnTo>
                  <a:lnTo>
                    <a:pt x="85773" y="296275"/>
                  </a:lnTo>
                  <a:cubicBezTo>
                    <a:pt x="85773" y="302562"/>
                    <a:pt x="90868" y="307658"/>
                    <a:pt x="97155" y="307658"/>
                  </a:cubicBezTo>
                  <a:cubicBezTo>
                    <a:pt x="103442" y="307658"/>
                    <a:pt x="108537" y="302562"/>
                    <a:pt x="108537" y="296275"/>
                  </a:cubicBezTo>
                  <a:lnTo>
                    <a:pt x="108537" y="239382"/>
                  </a:lnTo>
                  <a:lnTo>
                    <a:pt x="175670" y="239382"/>
                  </a:lnTo>
                  <a:cubicBezTo>
                    <a:pt x="186452" y="239382"/>
                    <a:pt x="193805" y="228467"/>
                    <a:pt x="189757" y="218465"/>
                  </a:cubicBezTo>
                  <a:close/>
                </a:path>
              </a:pathLst>
            </a:custGeom>
            <a:solidFill>
              <a:srgbClr val="318D7A">
                <a:alpha val="49800"/>
              </a:srgbClr>
            </a:solidFill>
            <a:ln>
              <a:noFill/>
            </a:ln>
          </p:spPr>
          <p:txBody>
            <a:bodyPr spcFirstLastPara="1" wrap="square" lIns="76188" tIns="76188" rIns="76188" bIns="76188" anchor="ctr" anchorCtr="0">
              <a:noAutofit/>
            </a:bodyPr>
            <a:lstStyle/>
            <a:p>
              <a:endParaRPr sz="1500"/>
            </a:p>
          </p:txBody>
        </p:sp>
      </p:grpSp>
      <p:sp>
        <p:nvSpPr>
          <p:cNvPr id="12" name="TextBox 11">
            <a:extLst>
              <a:ext uri="{FF2B5EF4-FFF2-40B4-BE49-F238E27FC236}">
                <a16:creationId xmlns:a16="http://schemas.microsoft.com/office/drawing/2014/main" id="{0738CE3E-7612-DD48-0016-19D94CF8E438}"/>
              </a:ext>
            </a:extLst>
          </p:cNvPr>
          <p:cNvSpPr txBox="1"/>
          <p:nvPr/>
        </p:nvSpPr>
        <p:spPr>
          <a:xfrm>
            <a:off x="1603879" y="477688"/>
            <a:ext cx="3810000" cy="1246495"/>
          </a:xfrm>
          <a:prstGeom prst="rect">
            <a:avLst/>
          </a:prstGeom>
          <a:noFill/>
        </p:spPr>
        <p:txBody>
          <a:bodyPr wrap="square">
            <a:spAutoFit/>
          </a:bodyPr>
          <a:lstStyle/>
          <a:p>
            <a:pPr algn="ctr">
              <a:lnSpc>
                <a:spcPts val="4500"/>
              </a:lnSpc>
            </a:pPr>
            <a:r>
              <a:rPr lang="en-US" sz="4500" b="1" u="sng" dirty="0">
                <a:solidFill>
                  <a:srgbClr val="91C35D">
                    <a:alpha val="100000"/>
                  </a:srgbClr>
                </a:solidFill>
                <a:latin typeface="Amatic SC"/>
              </a:rPr>
              <a:t>Share a Positive Impact  </a:t>
            </a:r>
            <a:endParaRPr lang="en-US" sz="4500" b="1" i="0" u="sng" spc="0" dirty="0">
              <a:solidFill>
                <a:srgbClr val="91C35D">
                  <a:alpha val="100000"/>
                </a:srgbClr>
              </a:solidFill>
              <a:latin typeface="Amatic SC"/>
            </a:endParaRPr>
          </a:p>
        </p:txBody>
      </p:sp>
      <p:pic>
        <p:nvPicPr>
          <p:cNvPr id="4" name="Online Media 3" title="#Shareapositiveimpact 2023">
            <a:hlinkClick r:id="" action="ppaction://media"/>
            <a:extLst>
              <a:ext uri="{FF2B5EF4-FFF2-40B4-BE49-F238E27FC236}">
                <a16:creationId xmlns:a16="http://schemas.microsoft.com/office/drawing/2014/main" id="{604C4934-D6C3-997C-77AB-006E7FE25166}"/>
              </a:ext>
            </a:extLst>
          </p:cNvPr>
          <p:cNvPicPr>
            <a:picLocks noRot="1" noChangeAspect="1"/>
          </p:cNvPicPr>
          <p:nvPr>
            <a:videoFile r:link="rId1"/>
          </p:nvPr>
        </p:nvPicPr>
        <p:blipFill>
          <a:blip r:embed="rId5"/>
          <a:stretch>
            <a:fillRect/>
          </a:stretch>
        </p:blipFill>
        <p:spPr>
          <a:xfrm>
            <a:off x="1313736" y="2129967"/>
            <a:ext cx="4314921" cy="2437931"/>
          </a:xfrm>
          <a:prstGeom prst="rect">
            <a:avLst/>
          </a:prstGeom>
        </p:spPr>
      </p:pic>
    </p:spTree>
    <p:extLst>
      <p:ext uri="{BB962C8B-B14F-4D97-AF65-F5344CB8AC3E}">
        <p14:creationId xmlns:p14="http://schemas.microsoft.com/office/powerpoint/2010/main" val="4219025368"/>
      </p:ext>
    </p:extLst>
  </p:cSld>
  <p:clrMapOvr>
    <a:masterClrMapping/>
  </p:clrMapOvr>
  <mc:AlternateContent xmlns:mc="http://schemas.openxmlformats.org/markup-compatibility/2006" xmlns:p14="http://schemas.microsoft.com/office/powerpoint/2010/main">
    <mc:Choice Requires="p14">
      <p:transition spd="slow" p14:dur="2000" advTm="33119"/>
    </mc:Choice>
    <mc:Fallback xmlns="">
      <p:transition spd="slow" advTm="331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rot="21600000">
            <a:off x="191661" y="1147103"/>
            <a:ext cx="7236675" cy="1543050"/>
          </a:xfrm>
          <a:prstGeom prst="rect">
            <a:avLst/>
          </a:prstGeom>
        </p:spPr>
        <p:txBody>
          <a:bodyPr lIns="0" tIns="18000" rIns="0" bIns="0" rtlCol="0" anchor="t"/>
          <a:lstStyle/>
          <a:p>
            <a:pPr algn="ctr">
              <a:lnSpc>
                <a:spcPts val="1350"/>
              </a:lnSpc>
            </a:pPr>
            <a:endParaRPr lang="en-US" sz="1350" b="0" i="0" spc="0" dirty="0">
              <a:solidFill>
                <a:srgbClr val="464646">
                  <a:alpha val="100000"/>
                </a:srgbClr>
              </a:solidFill>
              <a:latin typeface="Muli"/>
            </a:endParaRPr>
          </a:p>
        </p:txBody>
      </p:sp>
      <p:sp>
        <p:nvSpPr>
          <p:cNvPr id="9" name="TextBox 9"/>
          <p:cNvSpPr txBox="1"/>
          <p:nvPr/>
        </p:nvSpPr>
        <p:spPr>
          <a:xfrm rot="21600000">
            <a:off x="486937" y="230480"/>
            <a:ext cx="6646125" cy="571500"/>
          </a:xfrm>
          <a:prstGeom prst="rect">
            <a:avLst/>
          </a:prstGeom>
        </p:spPr>
        <p:txBody>
          <a:bodyPr lIns="0" tIns="64800" rIns="0" bIns="0" rtlCol="0" anchor="t"/>
          <a:lstStyle/>
          <a:p>
            <a:pPr algn="ctr">
              <a:lnSpc>
                <a:spcPts val="4500"/>
              </a:lnSpc>
            </a:pPr>
            <a:endParaRPr lang="en-US" sz="4500" b="1" i="0" u="sng" spc="0" dirty="0">
              <a:solidFill>
                <a:srgbClr val="91C35D">
                  <a:alpha val="100000"/>
                </a:srgbClr>
              </a:solidFill>
              <a:latin typeface="Amatic SC"/>
            </a:endParaRPr>
          </a:p>
        </p:txBody>
      </p:sp>
      <p:sp>
        <p:nvSpPr>
          <p:cNvPr id="10" name="TextBox 10"/>
          <p:cNvSpPr txBox="1"/>
          <p:nvPr/>
        </p:nvSpPr>
        <p:spPr>
          <a:xfrm rot="21600000">
            <a:off x="622754" y="3217670"/>
            <a:ext cx="6374486" cy="1564772"/>
          </a:xfrm>
          <a:prstGeom prst="rect">
            <a:avLst/>
          </a:prstGeom>
        </p:spPr>
        <p:txBody>
          <a:bodyPr lIns="0" tIns="21600" rIns="0" bIns="0" rtlCol="0" anchor="t"/>
          <a:lstStyle/>
          <a:p>
            <a:pPr algn="ctr">
              <a:lnSpc>
                <a:spcPts val="1500"/>
              </a:lnSpc>
            </a:pPr>
            <a:endParaRPr lang="en-US" sz="1500" b="0" i="0" spc="0" dirty="0">
              <a:solidFill>
                <a:srgbClr val="464646">
                  <a:alpha val="100000"/>
                </a:srgbClr>
              </a:solidFill>
              <a:latin typeface="Muli"/>
            </a:endParaRPr>
          </a:p>
        </p:txBody>
      </p:sp>
      <p:sp>
        <p:nvSpPr>
          <p:cNvPr id="14" name="Google Shape;208;p7">
            <a:extLst>
              <a:ext uri="{FF2B5EF4-FFF2-40B4-BE49-F238E27FC236}">
                <a16:creationId xmlns:a16="http://schemas.microsoft.com/office/drawing/2014/main" id="{52D98014-5188-4A08-2B4D-F9FCFAFE0A2B}"/>
              </a:ext>
            </a:extLst>
          </p:cNvPr>
          <p:cNvSpPr/>
          <p:nvPr/>
        </p:nvSpPr>
        <p:spPr>
          <a:xfrm rot="5400000">
            <a:off x="3550354" y="2807757"/>
            <a:ext cx="6858000" cy="1242488"/>
          </a:xfrm>
          <a:custGeom>
            <a:avLst/>
            <a:gdLst/>
            <a:ahLst/>
            <a:cxnLst/>
            <a:rect l="l" t="t" r="r" b="b"/>
            <a:pathLst>
              <a:path w="304800" h="304800" extrusionOk="0">
                <a:moveTo>
                  <a:pt x="0" y="0"/>
                </a:moveTo>
                <a:lnTo>
                  <a:pt x="0" y="304800"/>
                </a:lnTo>
                <a:lnTo>
                  <a:pt x="304800" y="304800"/>
                </a:lnTo>
                <a:lnTo>
                  <a:pt x="304800" y="0"/>
                </a:lnTo>
                <a:lnTo>
                  <a:pt x="0" y="0"/>
                </a:lnTo>
                <a:close/>
              </a:path>
            </a:pathLst>
          </a:custGeom>
          <a:solidFill>
            <a:srgbClr val="91C35D">
              <a:alpha val="32941"/>
            </a:srgb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2160" dirty="0">
              <a:solidFill>
                <a:schemeClr val="dk1"/>
              </a:solidFill>
              <a:latin typeface="Calibri"/>
              <a:ea typeface="Calibri"/>
              <a:cs typeface="Calibri"/>
              <a:sym typeface="Calibri"/>
            </a:endParaRPr>
          </a:p>
        </p:txBody>
      </p:sp>
      <p:pic>
        <p:nvPicPr>
          <p:cNvPr id="15" name="Picture 26">
            <a:extLst>
              <a:ext uri="{FF2B5EF4-FFF2-40B4-BE49-F238E27FC236}">
                <a16:creationId xmlns:a16="http://schemas.microsoft.com/office/drawing/2014/main" id="{A81306AC-AF63-22A8-7394-50865293F6A7}"/>
              </a:ext>
            </a:extLst>
          </p:cNvPr>
          <p:cNvPicPr>
            <a:picLocks noChangeAspect="1"/>
          </p:cNvPicPr>
          <p:nvPr/>
        </p:nvPicPr>
        <p:blipFill>
          <a:blip r:embed="rId2">
            <a:alphaModFix/>
          </a:blip>
          <a:srcRect/>
          <a:stretch>
            <a:fillRect/>
          </a:stretch>
        </p:blipFill>
        <p:spPr>
          <a:xfrm rot="21600000">
            <a:off x="3471197" y="5280142"/>
            <a:ext cx="482918" cy="371475"/>
          </a:xfrm>
          <a:prstGeom prst="rect">
            <a:avLst/>
          </a:prstGeom>
        </p:spPr>
      </p:pic>
      <p:pic>
        <p:nvPicPr>
          <p:cNvPr id="18" name="Picture 17" descr="Text&#10;&#10;Description automatically generated">
            <a:extLst>
              <a:ext uri="{FF2B5EF4-FFF2-40B4-BE49-F238E27FC236}">
                <a16:creationId xmlns:a16="http://schemas.microsoft.com/office/drawing/2014/main" id="{9ADF3517-0747-F992-DA86-5C007EA949E5}"/>
              </a:ext>
            </a:extLst>
          </p:cNvPr>
          <p:cNvPicPr>
            <a:picLocks noChangeAspect="1"/>
          </p:cNvPicPr>
          <p:nvPr/>
        </p:nvPicPr>
        <p:blipFill>
          <a:blip r:embed="rId3"/>
          <a:stretch>
            <a:fillRect/>
          </a:stretch>
        </p:blipFill>
        <p:spPr>
          <a:xfrm>
            <a:off x="126999" y="224834"/>
            <a:ext cx="1459166" cy="805409"/>
          </a:xfrm>
          <a:prstGeom prst="rect">
            <a:avLst/>
          </a:prstGeom>
        </p:spPr>
      </p:pic>
      <p:grpSp>
        <p:nvGrpSpPr>
          <p:cNvPr id="20" name="Google Shape;227;g244a1aa6451_0_106">
            <a:extLst>
              <a:ext uri="{FF2B5EF4-FFF2-40B4-BE49-F238E27FC236}">
                <a16:creationId xmlns:a16="http://schemas.microsoft.com/office/drawing/2014/main" id="{9A15B0E8-E7DA-FBB3-0E86-B40210194B85}"/>
              </a:ext>
            </a:extLst>
          </p:cNvPr>
          <p:cNvGrpSpPr/>
          <p:nvPr/>
        </p:nvGrpSpPr>
        <p:grpSpPr>
          <a:xfrm>
            <a:off x="-30" y="4953275"/>
            <a:ext cx="659678" cy="747091"/>
            <a:chOff x="6821385" y="3034470"/>
            <a:chExt cx="370138" cy="419184"/>
          </a:xfrm>
        </p:grpSpPr>
        <p:sp>
          <p:nvSpPr>
            <p:cNvPr id="21" name="Google Shape;228;g244a1aa6451_0_106">
              <a:extLst>
                <a:ext uri="{FF2B5EF4-FFF2-40B4-BE49-F238E27FC236}">
                  <a16:creationId xmlns:a16="http://schemas.microsoft.com/office/drawing/2014/main" id="{4FDC9E09-D67E-C457-C7CA-4B8D00ED96DD}"/>
                </a:ext>
              </a:extLst>
            </p:cNvPr>
            <p:cNvSpPr/>
            <p:nvPr/>
          </p:nvSpPr>
          <p:spPr>
            <a:xfrm>
              <a:off x="6821385" y="3034470"/>
              <a:ext cx="265233" cy="419184"/>
            </a:xfrm>
            <a:custGeom>
              <a:avLst/>
              <a:gdLst/>
              <a:ahLst/>
              <a:cxnLst/>
              <a:rect l="l" t="t" r="r" b="b"/>
              <a:pathLst>
                <a:path w="194310" h="307658" extrusionOk="0">
                  <a:moveTo>
                    <a:pt x="189757" y="218465"/>
                  </a:moveTo>
                  <a:lnTo>
                    <a:pt x="104670" y="8506"/>
                  </a:lnTo>
                  <a:cubicBezTo>
                    <a:pt x="101308" y="210"/>
                    <a:pt x="89221" y="1324"/>
                    <a:pt x="87440" y="10097"/>
                  </a:cubicBezTo>
                  <a:lnTo>
                    <a:pt x="87411" y="10220"/>
                  </a:lnTo>
                  <a:lnTo>
                    <a:pt x="4791" y="214074"/>
                  </a:lnTo>
                  <a:cubicBezTo>
                    <a:pt x="-114" y="226171"/>
                    <a:pt x="8792" y="239382"/>
                    <a:pt x="21850" y="239382"/>
                  </a:cubicBezTo>
                  <a:lnTo>
                    <a:pt x="61189" y="239382"/>
                  </a:lnTo>
                  <a:lnTo>
                    <a:pt x="61208" y="239239"/>
                  </a:lnTo>
                  <a:cubicBezTo>
                    <a:pt x="61636" y="239268"/>
                    <a:pt x="62036" y="239382"/>
                    <a:pt x="62474" y="239382"/>
                  </a:cubicBezTo>
                  <a:lnTo>
                    <a:pt x="85773" y="239382"/>
                  </a:lnTo>
                  <a:lnTo>
                    <a:pt x="85773" y="296275"/>
                  </a:lnTo>
                  <a:cubicBezTo>
                    <a:pt x="85773" y="302562"/>
                    <a:pt x="90868" y="307658"/>
                    <a:pt x="97155" y="307658"/>
                  </a:cubicBezTo>
                  <a:cubicBezTo>
                    <a:pt x="103442" y="307658"/>
                    <a:pt x="108537" y="302562"/>
                    <a:pt x="108537" y="296275"/>
                  </a:cubicBezTo>
                  <a:lnTo>
                    <a:pt x="108537" y="239382"/>
                  </a:lnTo>
                  <a:lnTo>
                    <a:pt x="175670" y="239382"/>
                  </a:lnTo>
                  <a:cubicBezTo>
                    <a:pt x="186452" y="239382"/>
                    <a:pt x="193805" y="228467"/>
                    <a:pt x="189757" y="218465"/>
                  </a:cubicBezTo>
                  <a:close/>
                </a:path>
              </a:pathLst>
            </a:custGeom>
            <a:solidFill>
              <a:srgbClr val="318D7A">
                <a:alpha val="49800"/>
              </a:srgbClr>
            </a:solidFill>
            <a:ln>
              <a:noFill/>
            </a:ln>
          </p:spPr>
          <p:txBody>
            <a:bodyPr spcFirstLastPara="1" wrap="square" lIns="76188" tIns="76188" rIns="76188" bIns="76188" anchor="ctr" anchorCtr="0">
              <a:noAutofit/>
            </a:bodyPr>
            <a:lstStyle/>
            <a:p>
              <a:endParaRPr sz="1500"/>
            </a:p>
          </p:txBody>
        </p:sp>
        <p:sp>
          <p:nvSpPr>
            <p:cNvPr id="22" name="Google Shape;229;g244a1aa6451_0_106">
              <a:extLst>
                <a:ext uri="{FF2B5EF4-FFF2-40B4-BE49-F238E27FC236}">
                  <a16:creationId xmlns:a16="http://schemas.microsoft.com/office/drawing/2014/main" id="{33ACF66D-AF09-18B2-FA00-F81D6B0CF0F1}"/>
                </a:ext>
              </a:extLst>
            </p:cNvPr>
            <p:cNvSpPr/>
            <p:nvPr/>
          </p:nvSpPr>
          <p:spPr>
            <a:xfrm>
              <a:off x="6992841" y="3130307"/>
              <a:ext cx="198682" cy="313811"/>
            </a:xfrm>
            <a:custGeom>
              <a:avLst/>
              <a:gdLst/>
              <a:ahLst/>
              <a:cxnLst/>
              <a:rect l="l" t="t" r="r" b="b"/>
              <a:pathLst>
                <a:path w="194310" h="307658" extrusionOk="0">
                  <a:moveTo>
                    <a:pt x="189757" y="218465"/>
                  </a:moveTo>
                  <a:lnTo>
                    <a:pt x="104670" y="8506"/>
                  </a:lnTo>
                  <a:cubicBezTo>
                    <a:pt x="101308" y="210"/>
                    <a:pt x="89221" y="1324"/>
                    <a:pt x="87440" y="10097"/>
                  </a:cubicBezTo>
                  <a:lnTo>
                    <a:pt x="87411" y="10220"/>
                  </a:lnTo>
                  <a:lnTo>
                    <a:pt x="4791" y="214074"/>
                  </a:lnTo>
                  <a:cubicBezTo>
                    <a:pt x="-114" y="226171"/>
                    <a:pt x="8792" y="239382"/>
                    <a:pt x="21850" y="239382"/>
                  </a:cubicBezTo>
                  <a:lnTo>
                    <a:pt x="61189" y="239382"/>
                  </a:lnTo>
                  <a:lnTo>
                    <a:pt x="61208" y="239239"/>
                  </a:lnTo>
                  <a:cubicBezTo>
                    <a:pt x="61636" y="239268"/>
                    <a:pt x="62036" y="239382"/>
                    <a:pt x="62474" y="239382"/>
                  </a:cubicBezTo>
                  <a:lnTo>
                    <a:pt x="85773" y="239382"/>
                  </a:lnTo>
                  <a:lnTo>
                    <a:pt x="85773" y="296275"/>
                  </a:lnTo>
                  <a:cubicBezTo>
                    <a:pt x="85773" y="302562"/>
                    <a:pt x="90868" y="307658"/>
                    <a:pt x="97155" y="307658"/>
                  </a:cubicBezTo>
                  <a:cubicBezTo>
                    <a:pt x="103442" y="307658"/>
                    <a:pt x="108537" y="302562"/>
                    <a:pt x="108537" y="296275"/>
                  </a:cubicBezTo>
                  <a:lnTo>
                    <a:pt x="108537" y="239382"/>
                  </a:lnTo>
                  <a:lnTo>
                    <a:pt x="175670" y="239382"/>
                  </a:lnTo>
                  <a:cubicBezTo>
                    <a:pt x="186452" y="239382"/>
                    <a:pt x="193805" y="228467"/>
                    <a:pt x="189757" y="218465"/>
                  </a:cubicBezTo>
                  <a:close/>
                </a:path>
              </a:pathLst>
            </a:custGeom>
            <a:solidFill>
              <a:srgbClr val="318D7A">
                <a:alpha val="49800"/>
              </a:srgbClr>
            </a:solidFill>
            <a:ln>
              <a:noFill/>
            </a:ln>
          </p:spPr>
          <p:txBody>
            <a:bodyPr spcFirstLastPara="1" wrap="square" lIns="76188" tIns="76188" rIns="76188" bIns="76188" anchor="ctr" anchorCtr="0">
              <a:noAutofit/>
            </a:bodyPr>
            <a:lstStyle/>
            <a:p>
              <a:endParaRPr sz="1500"/>
            </a:p>
          </p:txBody>
        </p:sp>
      </p:grpSp>
      <p:sp>
        <p:nvSpPr>
          <p:cNvPr id="12" name="TextBox 11">
            <a:extLst>
              <a:ext uri="{FF2B5EF4-FFF2-40B4-BE49-F238E27FC236}">
                <a16:creationId xmlns:a16="http://schemas.microsoft.com/office/drawing/2014/main" id="{0738CE3E-7612-DD48-0016-19D94CF8E438}"/>
              </a:ext>
            </a:extLst>
          </p:cNvPr>
          <p:cNvSpPr txBox="1"/>
          <p:nvPr/>
        </p:nvSpPr>
        <p:spPr>
          <a:xfrm>
            <a:off x="1603879" y="477688"/>
            <a:ext cx="3810000" cy="1246495"/>
          </a:xfrm>
          <a:prstGeom prst="rect">
            <a:avLst/>
          </a:prstGeom>
          <a:noFill/>
        </p:spPr>
        <p:txBody>
          <a:bodyPr wrap="square">
            <a:spAutoFit/>
          </a:bodyPr>
          <a:lstStyle/>
          <a:p>
            <a:pPr algn="ctr">
              <a:lnSpc>
                <a:spcPts val="4500"/>
              </a:lnSpc>
            </a:pPr>
            <a:r>
              <a:rPr lang="en-US" sz="4500" b="1" u="sng" dirty="0">
                <a:solidFill>
                  <a:srgbClr val="91C35D">
                    <a:alpha val="100000"/>
                  </a:srgbClr>
                </a:solidFill>
                <a:latin typeface="Amatic SC"/>
              </a:rPr>
              <a:t>Share a Positive Impact  </a:t>
            </a:r>
            <a:endParaRPr lang="en-US" sz="4500" b="1" i="0" u="sng" spc="0" dirty="0">
              <a:solidFill>
                <a:srgbClr val="91C35D">
                  <a:alpha val="100000"/>
                </a:srgbClr>
              </a:solidFill>
              <a:latin typeface="Amatic SC"/>
            </a:endParaRPr>
          </a:p>
        </p:txBody>
      </p:sp>
      <p:sp>
        <p:nvSpPr>
          <p:cNvPr id="3" name="TextBox 2">
            <a:extLst>
              <a:ext uri="{FF2B5EF4-FFF2-40B4-BE49-F238E27FC236}">
                <a16:creationId xmlns:a16="http://schemas.microsoft.com/office/drawing/2014/main" id="{A6137D49-01A6-E8F9-AD88-D9281D420BA8}"/>
              </a:ext>
            </a:extLst>
          </p:cNvPr>
          <p:cNvSpPr txBox="1"/>
          <p:nvPr/>
        </p:nvSpPr>
        <p:spPr>
          <a:xfrm>
            <a:off x="421129" y="1841042"/>
            <a:ext cx="5750014" cy="3281924"/>
          </a:xfrm>
          <a:prstGeom prst="rect">
            <a:avLst/>
          </a:prstGeom>
          <a:noFill/>
        </p:spPr>
        <p:txBody>
          <a:bodyPr wrap="square">
            <a:spAutoFit/>
          </a:bodyPr>
          <a:lstStyle/>
          <a:p>
            <a:pPr>
              <a:lnSpc>
                <a:spcPct val="107000"/>
              </a:lnSpc>
              <a:spcAft>
                <a:spcPts val="800"/>
              </a:spcAft>
            </a:pPr>
            <a:r>
              <a:rPr lang="en-GB" sz="1600" dirty="0">
                <a:solidFill>
                  <a:schemeClr val="bg2">
                    <a:lumMod val="25000"/>
                  </a:schemeClr>
                </a:solidFill>
                <a:effectLst/>
                <a:latin typeface="Muli" panose="020B0604020202020204" charset="0"/>
                <a:ea typeface="Calibri" panose="020F0502020204030204" pitchFamily="34" charset="0"/>
                <a:cs typeface="Times New Roman" panose="02020603050405020304" pitchFamily="18" charset="0"/>
              </a:rPr>
              <a:t>The global community of over 1,800 Positive Impact Ambassadors have unique opportunities to contribute their voice to the creation of a sustainable event sector including: </a:t>
            </a:r>
          </a:p>
          <a:p>
            <a:pPr marL="285750" indent="-285750">
              <a:lnSpc>
                <a:spcPct val="107000"/>
              </a:lnSpc>
              <a:spcAft>
                <a:spcPts val="800"/>
              </a:spcAft>
              <a:buFont typeface="Arial" panose="020B0604020202020204" pitchFamily="34" charset="0"/>
              <a:buChar char="•"/>
            </a:pPr>
            <a:r>
              <a:rPr lang="en-GB" sz="1600" dirty="0">
                <a:solidFill>
                  <a:schemeClr val="bg2">
                    <a:lumMod val="25000"/>
                  </a:schemeClr>
                </a:solidFill>
                <a:effectLst/>
                <a:latin typeface="Muli" panose="020B0604020202020204" charset="0"/>
                <a:ea typeface="Calibri" panose="020F0502020204030204" pitchFamily="34" charset="0"/>
                <a:cs typeface="Times New Roman" panose="02020603050405020304" pitchFamily="18" charset="0"/>
              </a:rPr>
              <a:t>Input into the </a:t>
            </a:r>
            <a:r>
              <a:rPr lang="en-GB" sz="1600" dirty="0">
                <a:solidFill>
                  <a:schemeClr val="bg2">
                    <a:lumMod val="25000"/>
                  </a:schemeClr>
                </a:solidFill>
                <a:effectLst/>
                <a:latin typeface="Muli" panose="020B0604020202020204" charset="0"/>
                <a:ea typeface="Calibri" panose="020F0502020204030204" pitchFamily="34" charset="0"/>
                <a:cs typeface="Times New Roman" panose="02020603050405020304" pitchFamily="18" charset="0"/>
                <a:hlinkClick r:id="rId4"/>
              </a:rPr>
              <a:t>ISO 20121 revision process </a:t>
            </a:r>
            <a:r>
              <a:rPr lang="en-GB" sz="1600" dirty="0">
                <a:solidFill>
                  <a:schemeClr val="bg2">
                    <a:lumMod val="25000"/>
                  </a:schemeClr>
                </a:solidFill>
                <a:effectLst/>
                <a:latin typeface="Muli" panose="020B0604020202020204" charset="0"/>
                <a:ea typeface="Calibri" panose="020F0502020204030204" pitchFamily="34" charset="0"/>
                <a:cs typeface="Times New Roman" panose="02020603050405020304" pitchFamily="18" charset="0"/>
              </a:rPr>
              <a:t> </a:t>
            </a:r>
          </a:p>
          <a:p>
            <a:pPr marL="285750" indent="-285750">
              <a:lnSpc>
                <a:spcPct val="107000"/>
              </a:lnSpc>
              <a:spcAft>
                <a:spcPts val="800"/>
              </a:spcAft>
              <a:buFont typeface="Arial" panose="020B0604020202020204" pitchFamily="34" charset="0"/>
              <a:buChar char="•"/>
            </a:pPr>
            <a:r>
              <a:rPr lang="en-GB" sz="1600" dirty="0">
                <a:solidFill>
                  <a:schemeClr val="bg2">
                    <a:lumMod val="25000"/>
                  </a:schemeClr>
                </a:solidFill>
                <a:effectLst/>
                <a:latin typeface="Muli" panose="020B0604020202020204" charset="0"/>
                <a:ea typeface="Calibri" panose="020F0502020204030204" pitchFamily="34" charset="0"/>
                <a:cs typeface="Times New Roman" panose="02020603050405020304" pitchFamily="18" charset="0"/>
              </a:rPr>
              <a:t>Input into the Positive Impact Acceleration Action Report which is submitted to UN Global Compact and UN SDG action. </a:t>
            </a:r>
            <a:r>
              <a:rPr lang="en-GB" sz="1600" dirty="0">
                <a:solidFill>
                  <a:schemeClr val="bg2">
                    <a:lumMod val="25000"/>
                  </a:schemeClr>
                </a:solidFill>
                <a:effectLst/>
                <a:latin typeface="Muli" panose="020B0604020202020204" charset="0"/>
                <a:ea typeface="Calibri" panose="020F0502020204030204" pitchFamily="34" charset="0"/>
                <a:cs typeface="Times New Roman" panose="02020603050405020304" pitchFamily="18" charset="0"/>
                <a:hlinkClick r:id="rId5"/>
              </a:rPr>
              <a:t>Here is our 2022 report</a:t>
            </a:r>
            <a:endParaRPr lang="en-GB" sz="1600" dirty="0">
              <a:solidFill>
                <a:schemeClr val="bg2">
                  <a:lumMod val="25000"/>
                </a:schemeClr>
              </a:solidFill>
              <a:effectLst/>
              <a:latin typeface="Muli" panose="020B060402020202020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600" dirty="0">
                <a:solidFill>
                  <a:schemeClr val="bg2">
                    <a:lumMod val="25000"/>
                  </a:schemeClr>
                </a:solidFill>
                <a:effectLst/>
                <a:latin typeface="Muli" panose="020B0604020202020204" charset="0"/>
                <a:ea typeface="Calibri" panose="020F0502020204030204" pitchFamily="34" charset="0"/>
                <a:cs typeface="Times New Roman" panose="02020603050405020304" pitchFamily="18" charset="0"/>
              </a:rPr>
              <a:t>Take action on </a:t>
            </a:r>
            <a:r>
              <a:rPr lang="en-GB" sz="1600" dirty="0">
                <a:solidFill>
                  <a:schemeClr val="bg2">
                    <a:lumMod val="25000"/>
                  </a:schemeClr>
                </a:solidFill>
                <a:effectLst/>
                <a:latin typeface="Muli" panose="020B0604020202020204" charset="0"/>
                <a:ea typeface="Calibri" panose="020F0502020204030204" pitchFamily="34" charset="0"/>
                <a:cs typeface="Times New Roman" panose="02020603050405020304" pitchFamily="18" charset="0"/>
                <a:hlinkClick r:id="rId6"/>
              </a:rPr>
              <a:t>ISO 20121 trialling</a:t>
            </a:r>
            <a:r>
              <a:rPr lang="en-GB" sz="1600" dirty="0">
                <a:solidFill>
                  <a:schemeClr val="bg2">
                    <a:lumMod val="25000"/>
                  </a:schemeClr>
                </a:solidFill>
                <a:effectLst/>
                <a:latin typeface="Muli" panose="020B0604020202020204" charset="0"/>
                <a:ea typeface="Calibri" panose="020F0502020204030204" pitchFamily="34" charset="0"/>
                <a:cs typeface="Times New Roman" panose="02020603050405020304" pitchFamily="18" charset="0"/>
              </a:rPr>
              <a:t>, </a:t>
            </a:r>
            <a:r>
              <a:rPr lang="en-GB" sz="1600" dirty="0">
                <a:solidFill>
                  <a:schemeClr val="bg2">
                    <a:lumMod val="25000"/>
                  </a:schemeClr>
                </a:solidFill>
                <a:effectLst/>
                <a:latin typeface="Muli" panose="020B0604020202020204" charset="0"/>
                <a:ea typeface="Calibri" panose="020F0502020204030204" pitchFamily="34" charset="0"/>
                <a:cs typeface="Times New Roman" panose="02020603050405020304" pitchFamily="18" charset="0"/>
                <a:hlinkClick r:id="rId7"/>
              </a:rPr>
              <a:t>commenting</a:t>
            </a:r>
            <a:r>
              <a:rPr lang="en-GB" sz="1600" dirty="0">
                <a:solidFill>
                  <a:schemeClr val="bg2">
                    <a:lumMod val="25000"/>
                  </a:schemeClr>
                </a:solidFill>
                <a:effectLst/>
                <a:latin typeface="Muli" panose="020B0604020202020204" charset="0"/>
                <a:ea typeface="Calibri" panose="020F0502020204030204" pitchFamily="34" charset="0"/>
                <a:cs typeface="Times New Roman" panose="02020603050405020304" pitchFamily="18" charset="0"/>
              </a:rPr>
              <a:t> and </a:t>
            </a:r>
            <a:r>
              <a:rPr lang="en-GB" sz="1600" dirty="0">
                <a:solidFill>
                  <a:schemeClr val="bg2">
                    <a:lumMod val="25000"/>
                  </a:schemeClr>
                </a:solidFill>
                <a:effectLst/>
                <a:latin typeface="Muli" panose="020B0604020202020204" charset="0"/>
                <a:ea typeface="Calibri" panose="020F0502020204030204" pitchFamily="34" charset="0"/>
                <a:cs typeface="Times New Roman" panose="02020603050405020304" pitchFamily="18" charset="0"/>
                <a:hlinkClick r:id="rId8"/>
              </a:rPr>
              <a:t>creating a case study </a:t>
            </a:r>
            <a:r>
              <a:rPr lang="en-GB" sz="1600" dirty="0">
                <a:solidFill>
                  <a:schemeClr val="bg2">
                    <a:lumMod val="25000"/>
                  </a:schemeClr>
                </a:solidFill>
                <a:effectLst/>
                <a:latin typeface="Muli" panose="020B0604020202020204" charset="0"/>
                <a:ea typeface="Calibri" panose="020F0502020204030204" pitchFamily="34" charset="0"/>
                <a:cs typeface="Times New Roman" panose="02020603050405020304" pitchFamily="18" charset="0"/>
              </a:rPr>
              <a:t>, </a:t>
            </a:r>
            <a:r>
              <a:rPr lang="en-GB" sz="1600" dirty="0">
                <a:solidFill>
                  <a:schemeClr val="bg2">
                    <a:lumMod val="25000"/>
                  </a:schemeClr>
                </a:solidFill>
                <a:effectLst/>
                <a:latin typeface="Muli" panose="020B0604020202020204" charset="0"/>
                <a:ea typeface="Calibri" panose="020F0502020204030204" pitchFamily="34" charset="0"/>
                <a:cs typeface="Times New Roman" panose="02020603050405020304" pitchFamily="18" charset="0"/>
                <a:hlinkClick r:id="rId9"/>
              </a:rPr>
              <a:t>human and child rights and safeguarding</a:t>
            </a:r>
            <a:r>
              <a:rPr lang="en-GB" sz="1600" dirty="0">
                <a:solidFill>
                  <a:schemeClr val="bg2">
                    <a:lumMod val="25000"/>
                  </a:schemeClr>
                </a:solidFill>
                <a:effectLst/>
                <a:latin typeface="Muli" panose="020B0604020202020204" charset="0"/>
                <a:ea typeface="Calibri" panose="020F0502020204030204" pitchFamily="34" charset="0"/>
                <a:cs typeface="Times New Roman" panose="02020603050405020304" pitchFamily="18" charset="0"/>
              </a:rPr>
              <a:t>, </a:t>
            </a:r>
            <a:r>
              <a:rPr lang="en-GB" sz="1600" dirty="0">
                <a:solidFill>
                  <a:schemeClr val="bg2">
                    <a:lumMod val="25000"/>
                  </a:schemeClr>
                </a:solidFill>
                <a:effectLst/>
                <a:latin typeface="Muli" panose="020B0604020202020204" charset="0"/>
                <a:ea typeface="Calibri" panose="020F0502020204030204" pitchFamily="34" charset="0"/>
                <a:cs typeface="Times New Roman" panose="02020603050405020304" pitchFamily="18" charset="0"/>
                <a:hlinkClick r:id="rId10"/>
              </a:rPr>
              <a:t>Race to Zero</a:t>
            </a:r>
            <a:endParaRPr lang="en-GB" sz="1600" dirty="0">
              <a:solidFill>
                <a:schemeClr val="bg2">
                  <a:lumMod val="25000"/>
                </a:schemeClr>
              </a:solidFill>
              <a:effectLst/>
              <a:latin typeface="Muli" panose="020B060402020202020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9128184"/>
      </p:ext>
    </p:extLst>
  </p:cSld>
  <p:clrMapOvr>
    <a:masterClrMapping/>
  </p:clrMapOvr>
  <mc:AlternateContent xmlns:mc="http://schemas.openxmlformats.org/markup-compatibility/2006" xmlns:p14="http://schemas.microsoft.com/office/powerpoint/2010/main">
    <mc:Choice Requires="p14">
      <p:transition spd="slow" p14:dur="2000" advTm="33119"/>
    </mc:Choice>
    <mc:Fallback xmlns="">
      <p:transition spd="slow" advTm="3311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rot="21600000">
            <a:off x="-140494" y="4544016"/>
            <a:ext cx="7829550" cy="1214437"/>
            <a:chOff x="-140494" y="4544016"/>
            <a:chExt cx="7829550" cy="1214437"/>
          </a:xfrm>
        </p:grpSpPr>
        <p:sp>
          <p:nvSpPr>
            <p:cNvPr id="4" name="Freeform 4"/>
            <p:cNvSpPr/>
            <p:nvPr/>
          </p:nvSpPr>
          <p:spPr>
            <a:xfrm>
              <a:off x="-140494" y="4544016"/>
              <a:ext cx="7829550" cy="1214437"/>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91C35D">
                <a:alpha val="33000"/>
              </a:srgbClr>
            </a:solidFill>
          </p:spPr>
        </p:sp>
      </p:grpSp>
      <p:grpSp>
        <p:nvGrpSpPr>
          <p:cNvPr id="7" name="Group 7"/>
          <p:cNvGrpSpPr/>
          <p:nvPr/>
        </p:nvGrpSpPr>
        <p:grpSpPr>
          <a:xfrm rot="21600000">
            <a:off x="-266700" y="4257675"/>
            <a:ext cx="2371725" cy="285750"/>
            <a:chOff x="-266700" y="4257675"/>
            <a:chExt cx="2371725" cy="285750"/>
          </a:xfrm>
        </p:grpSpPr>
        <p:sp>
          <p:nvSpPr>
            <p:cNvPr id="6" name="Freeform 6"/>
            <p:cNvSpPr/>
            <p:nvPr/>
          </p:nvSpPr>
          <p:spPr>
            <a:xfrm>
              <a:off x="-266700" y="4257675"/>
              <a:ext cx="2371725" cy="285750"/>
            </a:xfrm>
            <a:custGeom>
              <a:avLst/>
              <a:gdLst/>
              <a:ahLst/>
              <a:cxnLst/>
              <a:rect l="0" t="0" r="0" b="0"/>
              <a:pathLst>
                <a:path w="303647" h="74628">
                  <a:moveTo>
                    <a:pt x="298714" y="43301"/>
                  </a:moveTo>
                  <a:lnTo>
                    <a:pt x="298714" y="49463"/>
                  </a:lnTo>
                  <a:lnTo>
                    <a:pt x="292122" y="49463"/>
                  </a:lnTo>
                  <a:lnTo>
                    <a:pt x="292122" y="28842"/>
                  </a:lnTo>
                  <a:lnTo>
                    <a:pt x="278511" y="28842"/>
                  </a:lnTo>
                  <a:lnTo>
                    <a:pt x="278511" y="46577"/>
                  </a:lnTo>
                  <a:cubicBezTo>
                    <a:pt x="278511" y="46577"/>
                    <a:pt x="273158" y="46168"/>
                    <a:pt x="273548" y="44929"/>
                  </a:cubicBezTo>
                  <a:cubicBezTo>
                    <a:pt x="273977" y="43691"/>
                    <a:pt x="269434" y="39167"/>
                    <a:pt x="269434" y="39167"/>
                  </a:cubicBezTo>
                  <a:lnTo>
                    <a:pt x="265300" y="42462"/>
                  </a:lnTo>
                  <a:lnTo>
                    <a:pt x="258318" y="42462"/>
                  </a:lnTo>
                  <a:lnTo>
                    <a:pt x="258318" y="35042"/>
                  </a:lnTo>
                  <a:lnTo>
                    <a:pt x="253765" y="35042"/>
                  </a:lnTo>
                  <a:lnTo>
                    <a:pt x="253765" y="39176"/>
                  </a:lnTo>
                  <a:lnTo>
                    <a:pt x="246336" y="39176"/>
                  </a:lnTo>
                  <a:lnTo>
                    <a:pt x="246336" y="32175"/>
                  </a:lnTo>
                  <a:lnTo>
                    <a:pt x="238935" y="32175"/>
                  </a:lnTo>
                  <a:lnTo>
                    <a:pt x="238935" y="49482"/>
                  </a:lnTo>
                  <a:lnTo>
                    <a:pt x="221618" y="49482"/>
                  </a:lnTo>
                  <a:lnTo>
                    <a:pt x="221618" y="18555"/>
                  </a:lnTo>
                  <a:lnTo>
                    <a:pt x="218313" y="18555"/>
                  </a:lnTo>
                  <a:lnTo>
                    <a:pt x="218313" y="0"/>
                  </a:lnTo>
                  <a:lnTo>
                    <a:pt x="215836" y="0"/>
                  </a:lnTo>
                  <a:lnTo>
                    <a:pt x="215836" y="4543"/>
                  </a:lnTo>
                  <a:lnTo>
                    <a:pt x="213570" y="6810"/>
                  </a:lnTo>
                  <a:lnTo>
                    <a:pt x="213570" y="12783"/>
                  </a:lnTo>
                  <a:lnTo>
                    <a:pt x="209255" y="12783"/>
                  </a:lnTo>
                  <a:lnTo>
                    <a:pt x="209255" y="62675"/>
                  </a:lnTo>
                  <a:lnTo>
                    <a:pt x="191510" y="62675"/>
                  </a:lnTo>
                  <a:lnTo>
                    <a:pt x="191510" y="52359"/>
                  </a:lnTo>
                  <a:lnTo>
                    <a:pt x="182870" y="52359"/>
                  </a:lnTo>
                  <a:lnTo>
                    <a:pt x="182870" y="56074"/>
                  </a:lnTo>
                  <a:lnTo>
                    <a:pt x="176279" y="56074"/>
                  </a:lnTo>
                  <a:lnTo>
                    <a:pt x="176279" y="47425"/>
                  </a:lnTo>
                  <a:lnTo>
                    <a:pt x="170926" y="47425"/>
                  </a:lnTo>
                  <a:lnTo>
                    <a:pt x="170926" y="62694"/>
                  </a:lnTo>
                  <a:lnTo>
                    <a:pt x="165144" y="62694"/>
                  </a:lnTo>
                  <a:lnTo>
                    <a:pt x="165144" y="52368"/>
                  </a:lnTo>
                  <a:lnTo>
                    <a:pt x="161858" y="49073"/>
                  </a:lnTo>
                  <a:lnTo>
                    <a:pt x="158963" y="51959"/>
                  </a:lnTo>
                  <a:lnTo>
                    <a:pt x="156486" y="51959"/>
                  </a:lnTo>
                  <a:lnTo>
                    <a:pt x="156486" y="47825"/>
                  </a:lnTo>
                  <a:lnTo>
                    <a:pt x="151924" y="47825"/>
                  </a:lnTo>
                  <a:lnTo>
                    <a:pt x="151924" y="52368"/>
                  </a:lnTo>
                  <a:lnTo>
                    <a:pt x="146990" y="52368"/>
                  </a:lnTo>
                  <a:lnTo>
                    <a:pt x="146990" y="42072"/>
                  </a:lnTo>
                  <a:lnTo>
                    <a:pt x="139570" y="42072"/>
                  </a:lnTo>
                  <a:lnTo>
                    <a:pt x="139570" y="51140"/>
                  </a:lnTo>
                  <a:lnTo>
                    <a:pt x="136274" y="51140"/>
                  </a:lnTo>
                  <a:lnTo>
                    <a:pt x="136274" y="44958"/>
                  </a:lnTo>
                  <a:lnTo>
                    <a:pt x="132150" y="44958"/>
                  </a:lnTo>
                  <a:lnTo>
                    <a:pt x="132150" y="47034"/>
                  </a:lnTo>
                  <a:lnTo>
                    <a:pt x="125968" y="47034"/>
                  </a:lnTo>
                  <a:lnTo>
                    <a:pt x="125968" y="52788"/>
                  </a:lnTo>
                  <a:lnTo>
                    <a:pt x="121015" y="52788"/>
                  </a:lnTo>
                  <a:lnTo>
                    <a:pt x="121015" y="31347"/>
                  </a:lnTo>
                  <a:lnTo>
                    <a:pt x="113186" y="31347"/>
                  </a:lnTo>
                  <a:lnTo>
                    <a:pt x="113186" y="25584"/>
                  </a:lnTo>
                  <a:lnTo>
                    <a:pt x="109061" y="25584"/>
                  </a:lnTo>
                  <a:lnTo>
                    <a:pt x="109061" y="31347"/>
                  </a:lnTo>
                  <a:lnTo>
                    <a:pt x="101222" y="31347"/>
                  </a:lnTo>
                  <a:lnTo>
                    <a:pt x="101222" y="28461"/>
                  </a:lnTo>
                  <a:lnTo>
                    <a:pt x="97098" y="28461"/>
                  </a:lnTo>
                  <a:lnTo>
                    <a:pt x="97098" y="31347"/>
                  </a:lnTo>
                  <a:lnTo>
                    <a:pt x="92573" y="31347"/>
                  </a:lnTo>
                  <a:lnTo>
                    <a:pt x="92573" y="56502"/>
                  </a:lnTo>
                  <a:lnTo>
                    <a:pt x="90106" y="56502"/>
                  </a:lnTo>
                  <a:lnTo>
                    <a:pt x="90106" y="16916"/>
                  </a:lnTo>
                  <a:lnTo>
                    <a:pt x="85153" y="16916"/>
                  </a:lnTo>
                  <a:lnTo>
                    <a:pt x="85153" y="10897"/>
                  </a:lnTo>
                  <a:lnTo>
                    <a:pt x="78143" y="10897"/>
                  </a:lnTo>
                  <a:lnTo>
                    <a:pt x="78143" y="58560"/>
                  </a:lnTo>
                  <a:lnTo>
                    <a:pt x="75257" y="58560"/>
                  </a:lnTo>
                  <a:lnTo>
                    <a:pt x="75257" y="50321"/>
                  </a:lnTo>
                  <a:lnTo>
                    <a:pt x="66189" y="50321"/>
                  </a:lnTo>
                  <a:lnTo>
                    <a:pt x="64122" y="52378"/>
                  </a:lnTo>
                  <a:lnTo>
                    <a:pt x="61655" y="52378"/>
                  </a:lnTo>
                  <a:lnTo>
                    <a:pt x="61655" y="34242"/>
                  </a:lnTo>
                  <a:lnTo>
                    <a:pt x="58760" y="34242"/>
                  </a:lnTo>
                  <a:lnTo>
                    <a:pt x="58760" y="23517"/>
                  </a:lnTo>
                  <a:lnTo>
                    <a:pt x="45168" y="23517"/>
                  </a:lnTo>
                  <a:lnTo>
                    <a:pt x="45168" y="36719"/>
                  </a:lnTo>
                  <a:lnTo>
                    <a:pt x="40615" y="36719"/>
                  </a:lnTo>
                  <a:lnTo>
                    <a:pt x="40615" y="46215"/>
                  </a:lnTo>
                  <a:lnTo>
                    <a:pt x="35062" y="51759"/>
                  </a:lnTo>
                  <a:lnTo>
                    <a:pt x="35062" y="60646"/>
                  </a:lnTo>
                  <a:lnTo>
                    <a:pt x="29080" y="60646"/>
                  </a:lnTo>
                  <a:lnTo>
                    <a:pt x="29080" y="53226"/>
                  </a:lnTo>
                  <a:lnTo>
                    <a:pt x="16297" y="53226"/>
                  </a:lnTo>
                  <a:lnTo>
                    <a:pt x="16297" y="50340"/>
                  </a:lnTo>
                  <a:lnTo>
                    <a:pt x="13411" y="50340"/>
                  </a:lnTo>
                  <a:lnTo>
                    <a:pt x="13411" y="39986"/>
                  </a:lnTo>
                  <a:lnTo>
                    <a:pt x="10116" y="39986"/>
                  </a:lnTo>
                  <a:lnTo>
                    <a:pt x="10116" y="47015"/>
                  </a:lnTo>
                  <a:lnTo>
                    <a:pt x="7639" y="47015"/>
                  </a:lnTo>
                  <a:lnTo>
                    <a:pt x="7639" y="42462"/>
                  </a:lnTo>
                  <a:lnTo>
                    <a:pt x="4143" y="45958"/>
                  </a:lnTo>
                  <a:lnTo>
                    <a:pt x="0" y="50102"/>
                  </a:lnTo>
                  <a:lnTo>
                    <a:pt x="0" y="74628"/>
                  </a:lnTo>
                  <a:lnTo>
                    <a:pt x="303647" y="74628"/>
                  </a:lnTo>
                  <a:lnTo>
                    <a:pt x="303647" y="43301"/>
                  </a:lnTo>
                  <a:lnTo>
                    <a:pt x="298714" y="43301"/>
                  </a:lnTo>
                  <a:close/>
                </a:path>
              </a:pathLst>
            </a:custGeom>
            <a:solidFill>
              <a:srgbClr val="318D7A">
                <a:alpha val="19000"/>
              </a:srgbClr>
            </a:solidFill>
          </p:spPr>
        </p:sp>
      </p:grpSp>
      <p:sp>
        <p:nvSpPr>
          <p:cNvPr id="8" name="TextBox 8"/>
          <p:cNvSpPr txBox="1"/>
          <p:nvPr/>
        </p:nvSpPr>
        <p:spPr>
          <a:xfrm rot="21600000">
            <a:off x="142875" y="161925"/>
            <a:ext cx="7341450" cy="581025"/>
          </a:xfrm>
          <a:prstGeom prst="rect">
            <a:avLst/>
          </a:prstGeom>
        </p:spPr>
        <p:txBody>
          <a:bodyPr lIns="0" tIns="64800" rIns="0" bIns="0" rtlCol="0" anchor="t"/>
          <a:lstStyle/>
          <a:p>
            <a:pPr algn="ctr">
              <a:lnSpc>
                <a:spcPts val="4650"/>
              </a:lnSpc>
            </a:pPr>
            <a:r>
              <a:rPr lang="en-US" sz="4650" b="1" u="sng" dirty="0">
                <a:solidFill>
                  <a:srgbClr val="91C35D">
                    <a:alpha val="100000"/>
                  </a:srgbClr>
                </a:solidFill>
                <a:latin typeface="Amatic SC"/>
              </a:rPr>
              <a:t>Using my Voice </a:t>
            </a:r>
            <a:endParaRPr lang="en-US" sz="4650" b="1" i="0" u="sng" spc="0" dirty="0">
              <a:solidFill>
                <a:srgbClr val="91C35D">
                  <a:alpha val="100000"/>
                </a:srgbClr>
              </a:solidFill>
              <a:latin typeface="Amatic SC"/>
            </a:endParaRPr>
          </a:p>
        </p:txBody>
      </p:sp>
      <p:grpSp>
        <p:nvGrpSpPr>
          <p:cNvPr id="10" name="Group 10"/>
          <p:cNvGrpSpPr/>
          <p:nvPr/>
        </p:nvGrpSpPr>
        <p:grpSpPr>
          <a:xfrm rot="21600000">
            <a:off x="5636419" y="4257675"/>
            <a:ext cx="2371725" cy="285750"/>
            <a:chOff x="5636419" y="4257675"/>
            <a:chExt cx="2371725" cy="285750"/>
          </a:xfrm>
        </p:grpSpPr>
        <p:sp>
          <p:nvSpPr>
            <p:cNvPr id="9" name="Freeform 9"/>
            <p:cNvSpPr/>
            <p:nvPr/>
          </p:nvSpPr>
          <p:spPr>
            <a:xfrm>
              <a:off x="5636419" y="4257675"/>
              <a:ext cx="2371725" cy="285750"/>
            </a:xfrm>
            <a:custGeom>
              <a:avLst/>
              <a:gdLst/>
              <a:ahLst/>
              <a:cxnLst/>
              <a:rect l="0" t="0" r="0" b="0"/>
              <a:pathLst>
                <a:path w="303647" h="74628">
                  <a:moveTo>
                    <a:pt x="298714" y="43301"/>
                  </a:moveTo>
                  <a:lnTo>
                    <a:pt x="298714" y="49463"/>
                  </a:lnTo>
                  <a:lnTo>
                    <a:pt x="292122" y="49463"/>
                  </a:lnTo>
                  <a:lnTo>
                    <a:pt x="292122" y="28842"/>
                  </a:lnTo>
                  <a:lnTo>
                    <a:pt x="278511" y="28842"/>
                  </a:lnTo>
                  <a:lnTo>
                    <a:pt x="278511" y="46577"/>
                  </a:lnTo>
                  <a:cubicBezTo>
                    <a:pt x="278511" y="46577"/>
                    <a:pt x="273158" y="46168"/>
                    <a:pt x="273548" y="44929"/>
                  </a:cubicBezTo>
                  <a:cubicBezTo>
                    <a:pt x="273977" y="43691"/>
                    <a:pt x="269434" y="39167"/>
                    <a:pt x="269434" y="39167"/>
                  </a:cubicBezTo>
                  <a:lnTo>
                    <a:pt x="265300" y="42462"/>
                  </a:lnTo>
                  <a:lnTo>
                    <a:pt x="258318" y="42462"/>
                  </a:lnTo>
                  <a:lnTo>
                    <a:pt x="258318" y="35042"/>
                  </a:lnTo>
                  <a:lnTo>
                    <a:pt x="253765" y="35042"/>
                  </a:lnTo>
                  <a:lnTo>
                    <a:pt x="253765" y="39176"/>
                  </a:lnTo>
                  <a:lnTo>
                    <a:pt x="246336" y="39176"/>
                  </a:lnTo>
                  <a:lnTo>
                    <a:pt x="246336" y="32175"/>
                  </a:lnTo>
                  <a:lnTo>
                    <a:pt x="238935" y="32175"/>
                  </a:lnTo>
                  <a:lnTo>
                    <a:pt x="238935" y="49482"/>
                  </a:lnTo>
                  <a:lnTo>
                    <a:pt x="221618" y="49482"/>
                  </a:lnTo>
                  <a:lnTo>
                    <a:pt x="221618" y="18555"/>
                  </a:lnTo>
                  <a:lnTo>
                    <a:pt x="218313" y="18555"/>
                  </a:lnTo>
                  <a:lnTo>
                    <a:pt x="218313" y="0"/>
                  </a:lnTo>
                  <a:lnTo>
                    <a:pt x="215836" y="0"/>
                  </a:lnTo>
                  <a:lnTo>
                    <a:pt x="215836" y="4543"/>
                  </a:lnTo>
                  <a:lnTo>
                    <a:pt x="213570" y="6810"/>
                  </a:lnTo>
                  <a:lnTo>
                    <a:pt x="213570" y="12783"/>
                  </a:lnTo>
                  <a:lnTo>
                    <a:pt x="209255" y="12783"/>
                  </a:lnTo>
                  <a:lnTo>
                    <a:pt x="209255" y="62675"/>
                  </a:lnTo>
                  <a:lnTo>
                    <a:pt x="191510" y="62675"/>
                  </a:lnTo>
                  <a:lnTo>
                    <a:pt x="191510" y="52359"/>
                  </a:lnTo>
                  <a:lnTo>
                    <a:pt x="182870" y="52359"/>
                  </a:lnTo>
                  <a:lnTo>
                    <a:pt x="182870" y="56074"/>
                  </a:lnTo>
                  <a:lnTo>
                    <a:pt x="176279" y="56074"/>
                  </a:lnTo>
                  <a:lnTo>
                    <a:pt x="176279" y="47425"/>
                  </a:lnTo>
                  <a:lnTo>
                    <a:pt x="170926" y="47425"/>
                  </a:lnTo>
                  <a:lnTo>
                    <a:pt x="170926" y="62694"/>
                  </a:lnTo>
                  <a:lnTo>
                    <a:pt x="165144" y="62694"/>
                  </a:lnTo>
                  <a:lnTo>
                    <a:pt x="165144" y="52368"/>
                  </a:lnTo>
                  <a:lnTo>
                    <a:pt x="161858" y="49073"/>
                  </a:lnTo>
                  <a:lnTo>
                    <a:pt x="158963" y="51959"/>
                  </a:lnTo>
                  <a:lnTo>
                    <a:pt x="156486" y="51959"/>
                  </a:lnTo>
                  <a:lnTo>
                    <a:pt x="156486" y="47825"/>
                  </a:lnTo>
                  <a:lnTo>
                    <a:pt x="151924" y="47825"/>
                  </a:lnTo>
                  <a:lnTo>
                    <a:pt x="151924" y="52368"/>
                  </a:lnTo>
                  <a:lnTo>
                    <a:pt x="146990" y="52368"/>
                  </a:lnTo>
                  <a:lnTo>
                    <a:pt x="146990" y="42072"/>
                  </a:lnTo>
                  <a:lnTo>
                    <a:pt x="139570" y="42072"/>
                  </a:lnTo>
                  <a:lnTo>
                    <a:pt x="139570" y="51140"/>
                  </a:lnTo>
                  <a:lnTo>
                    <a:pt x="136274" y="51140"/>
                  </a:lnTo>
                  <a:lnTo>
                    <a:pt x="136274" y="44958"/>
                  </a:lnTo>
                  <a:lnTo>
                    <a:pt x="132150" y="44958"/>
                  </a:lnTo>
                  <a:lnTo>
                    <a:pt x="132150" y="47034"/>
                  </a:lnTo>
                  <a:lnTo>
                    <a:pt x="125968" y="47034"/>
                  </a:lnTo>
                  <a:lnTo>
                    <a:pt x="125968" y="52788"/>
                  </a:lnTo>
                  <a:lnTo>
                    <a:pt x="121015" y="52788"/>
                  </a:lnTo>
                  <a:lnTo>
                    <a:pt x="121015" y="31347"/>
                  </a:lnTo>
                  <a:lnTo>
                    <a:pt x="113186" y="31347"/>
                  </a:lnTo>
                  <a:lnTo>
                    <a:pt x="113186" y="25584"/>
                  </a:lnTo>
                  <a:lnTo>
                    <a:pt x="109061" y="25584"/>
                  </a:lnTo>
                  <a:lnTo>
                    <a:pt x="109061" y="31347"/>
                  </a:lnTo>
                  <a:lnTo>
                    <a:pt x="101222" y="31347"/>
                  </a:lnTo>
                  <a:lnTo>
                    <a:pt x="101222" y="28461"/>
                  </a:lnTo>
                  <a:lnTo>
                    <a:pt x="97098" y="28461"/>
                  </a:lnTo>
                  <a:lnTo>
                    <a:pt x="97098" y="31347"/>
                  </a:lnTo>
                  <a:lnTo>
                    <a:pt x="92573" y="31347"/>
                  </a:lnTo>
                  <a:lnTo>
                    <a:pt x="92573" y="56502"/>
                  </a:lnTo>
                  <a:lnTo>
                    <a:pt x="90106" y="56502"/>
                  </a:lnTo>
                  <a:lnTo>
                    <a:pt x="90106" y="16916"/>
                  </a:lnTo>
                  <a:lnTo>
                    <a:pt x="85153" y="16916"/>
                  </a:lnTo>
                  <a:lnTo>
                    <a:pt x="85153" y="10897"/>
                  </a:lnTo>
                  <a:lnTo>
                    <a:pt x="78143" y="10897"/>
                  </a:lnTo>
                  <a:lnTo>
                    <a:pt x="78143" y="58560"/>
                  </a:lnTo>
                  <a:lnTo>
                    <a:pt x="75257" y="58560"/>
                  </a:lnTo>
                  <a:lnTo>
                    <a:pt x="75257" y="50321"/>
                  </a:lnTo>
                  <a:lnTo>
                    <a:pt x="66189" y="50321"/>
                  </a:lnTo>
                  <a:lnTo>
                    <a:pt x="64122" y="52378"/>
                  </a:lnTo>
                  <a:lnTo>
                    <a:pt x="61655" y="52378"/>
                  </a:lnTo>
                  <a:lnTo>
                    <a:pt x="61655" y="34242"/>
                  </a:lnTo>
                  <a:lnTo>
                    <a:pt x="58760" y="34242"/>
                  </a:lnTo>
                  <a:lnTo>
                    <a:pt x="58760" y="23517"/>
                  </a:lnTo>
                  <a:lnTo>
                    <a:pt x="45168" y="23517"/>
                  </a:lnTo>
                  <a:lnTo>
                    <a:pt x="45168" y="36719"/>
                  </a:lnTo>
                  <a:lnTo>
                    <a:pt x="40615" y="36719"/>
                  </a:lnTo>
                  <a:lnTo>
                    <a:pt x="40615" y="46215"/>
                  </a:lnTo>
                  <a:lnTo>
                    <a:pt x="35062" y="51759"/>
                  </a:lnTo>
                  <a:lnTo>
                    <a:pt x="35062" y="60646"/>
                  </a:lnTo>
                  <a:lnTo>
                    <a:pt x="29080" y="60646"/>
                  </a:lnTo>
                  <a:lnTo>
                    <a:pt x="29080" y="53226"/>
                  </a:lnTo>
                  <a:lnTo>
                    <a:pt x="16297" y="53226"/>
                  </a:lnTo>
                  <a:lnTo>
                    <a:pt x="16297" y="50340"/>
                  </a:lnTo>
                  <a:lnTo>
                    <a:pt x="13411" y="50340"/>
                  </a:lnTo>
                  <a:lnTo>
                    <a:pt x="13411" y="39986"/>
                  </a:lnTo>
                  <a:lnTo>
                    <a:pt x="10116" y="39986"/>
                  </a:lnTo>
                  <a:lnTo>
                    <a:pt x="10116" y="47015"/>
                  </a:lnTo>
                  <a:lnTo>
                    <a:pt x="7639" y="47015"/>
                  </a:lnTo>
                  <a:lnTo>
                    <a:pt x="7639" y="42462"/>
                  </a:lnTo>
                  <a:lnTo>
                    <a:pt x="4143" y="45958"/>
                  </a:lnTo>
                  <a:lnTo>
                    <a:pt x="0" y="50102"/>
                  </a:lnTo>
                  <a:lnTo>
                    <a:pt x="0" y="74628"/>
                  </a:lnTo>
                  <a:lnTo>
                    <a:pt x="303647" y="74628"/>
                  </a:lnTo>
                  <a:lnTo>
                    <a:pt x="303647" y="43301"/>
                  </a:lnTo>
                  <a:lnTo>
                    <a:pt x="298714" y="43301"/>
                  </a:lnTo>
                  <a:close/>
                </a:path>
              </a:pathLst>
            </a:custGeom>
            <a:solidFill>
              <a:srgbClr val="318D7A">
                <a:alpha val="19000"/>
              </a:srgbClr>
            </a:solidFill>
          </p:spPr>
        </p:sp>
      </p:grpSp>
      <p:pic>
        <p:nvPicPr>
          <p:cNvPr id="11" name="Picture 11"/>
          <p:cNvPicPr>
            <a:picLocks noChangeAspect="1"/>
          </p:cNvPicPr>
          <p:nvPr/>
        </p:nvPicPr>
        <p:blipFill>
          <a:blip r:embed="rId2">
            <a:alphaModFix/>
          </a:blip>
          <a:srcRect/>
          <a:stretch>
            <a:fillRect/>
          </a:stretch>
        </p:blipFill>
        <p:spPr>
          <a:xfrm rot="21600000">
            <a:off x="453722" y="4393434"/>
            <a:ext cx="95250" cy="297366"/>
          </a:xfrm>
          <a:prstGeom prst="rect">
            <a:avLst/>
          </a:prstGeom>
        </p:spPr>
      </p:pic>
      <p:pic>
        <p:nvPicPr>
          <p:cNvPr id="12" name="Picture 12"/>
          <p:cNvPicPr>
            <a:picLocks noChangeAspect="1"/>
          </p:cNvPicPr>
          <p:nvPr/>
        </p:nvPicPr>
        <p:blipFill>
          <a:blip r:embed="rId3">
            <a:alphaModFix/>
          </a:blip>
          <a:srcRect/>
          <a:stretch>
            <a:fillRect/>
          </a:stretch>
        </p:blipFill>
        <p:spPr>
          <a:xfrm rot="21600000">
            <a:off x="666750" y="4541044"/>
            <a:ext cx="95250" cy="323850"/>
          </a:xfrm>
          <a:prstGeom prst="rect">
            <a:avLst/>
          </a:prstGeom>
        </p:spPr>
      </p:pic>
      <p:pic>
        <p:nvPicPr>
          <p:cNvPr id="13" name="Picture 13"/>
          <p:cNvPicPr>
            <a:picLocks noChangeAspect="1"/>
          </p:cNvPicPr>
          <p:nvPr/>
        </p:nvPicPr>
        <p:blipFill>
          <a:blip r:embed="rId4">
            <a:alphaModFix/>
          </a:blip>
          <a:srcRect/>
          <a:stretch>
            <a:fillRect/>
          </a:stretch>
        </p:blipFill>
        <p:spPr>
          <a:xfrm rot="21600000">
            <a:off x="919163" y="4388644"/>
            <a:ext cx="95250" cy="295275"/>
          </a:xfrm>
          <a:prstGeom prst="rect">
            <a:avLst/>
          </a:prstGeom>
        </p:spPr>
      </p:pic>
      <p:pic>
        <p:nvPicPr>
          <p:cNvPr id="14" name="Picture 14"/>
          <p:cNvPicPr>
            <a:picLocks noChangeAspect="1"/>
          </p:cNvPicPr>
          <p:nvPr/>
        </p:nvPicPr>
        <p:blipFill>
          <a:blip r:embed="rId5">
            <a:alphaModFix/>
          </a:blip>
          <a:srcRect/>
          <a:stretch>
            <a:fillRect/>
          </a:stretch>
        </p:blipFill>
        <p:spPr>
          <a:xfrm rot="21600000">
            <a:off x="1845468" y="4390112"/>
            <a:ext cx="123825" cy="330200"/>
          </a:xfrm>
          <a:prstGeom prst="rect">
            <a:avLst/>
          </a:prstGeom>
        </p:spPr>
      </p:pic>
      <p:pic>
        <p:nvPicPr>
          <p:cNvPr id="15" name="Picture 15"/>
          <p:cNvPicPr>
            <a:picLocks noChangeAspect="1"/>
          </p:cNvPicPr>
          <p:nvPr/>
        </p:nvPicPr>
        <p:blipFill>
          <a:blip r:embed="rId6">
            <a:alphaModFix/>
          </a:blip>
          <a:srcRect/>
          <a:stretch>
            <a:fillRect/>
          </a:stretch>
        </p:blipFill>
        <p:spPr>
          <a:xfrm rot="21600000">
            <a:off x="2005013" y="4538662"/>
            <a:ext cx="95250" cy="285750"/>
          </a:xfrm>
          <a:prstGeom prst="rect">
            <a:avLst/>
          </a:prstGeom>
        </p:spPr>
      </p:pic>
      <p:pic>
        <p:nvPicPr>
          <p:cNvPr id="16" name="Picture 16"/>
          <p:cNvPicPr>
            <a:picLocks noChangeAspect="1"/>
          </p:cNvPicPr>
          <p:nvPr/>
        </p:nvPicPr>
        <p:blipFill>
          <a:blip r:embed="rId7">
            <a:alphaModFix/>
          </a:blip>
          <a:srcRect/>
          <a:stretch>
            <a:fillRect/>
          </a:stretch>
        </p:blipFill>
        <p:spPr>
          <a:xfrm rot="21600000">
            <a:off x="6372225" y="4429125"/>
            <a:ext cx="95250" cy="276225"/>
          </a:xfrm>
          <a:prstGeom prst="rect">
            <a:avLst/>
          </a:prstGeom>
        </p:spPr>
      </p:pic>
      <p:pic>
        <p:nvPicPr>
          <p:cNvPr id="17" name="Picture 17"/>
          <p:cNvPicPr>
            <a:picLocks noChangeAspect="1"/>
          </p:cNvPicPr>
          <p:nvPr/>
        </p:nvPicPr>
        <p:blipFill>
          <a:blip r:embed="rId8">
            <a:alphaModFix/>
          </a:blip>
          <a:srcRect/>
          <a:stretch>
            <a:fillRect/>
          </a:stretch>
        </p:blipFill>
        <p:spPr>
          <a:xfrm rot="21600000">
            <a:off x="6591300" y="4430531"/>
            <a:ext cx="95250" cy="290286"/>
          </a:xfrm>
          <a:prstGeom prst="rect">
            <a:avLst/>
          </a:prstGeom>
        </p:spPr>
      </p:pic>
      <p:pic>
        <p:nvPicPr>
          <p:cNvPr id="18" name="Picture 18"/>
          <p:cNvPicPr>
            <a:picLocks noChangeAspect="1"/>
          </p:cNvPicPr>
          <p:nvPr/>
        </p:nvPicPr>
        <p:blipFill>
          <a:blip r:embed="rId5">
            <a:alphaModFix/>
          </a:blip>
          <a:srcRect/>
          <a:stretch>
            <a:fillRect/>
          </a:stretch>
        </p:blipFill>
        <p:spPr>
          <a:xfrm rot="21600000">
            <a:off x="6823556" y="4324683"/>
            <a:ext cx="123825" cy="330200"/>
          </a:xfrm>
          <a:prstGeom prst="rect">
            <a:avLst/>
          </a:prstGeom>
        </p:spPr>
      </p:pic>
      <p:pic>
        <p:nvPicPr>
          <p:cNvPr id="19" name="Picture 19"/>
          <p:cNvPicPr>
            <a:picLocks noChangeAspect="1"/>
          </p:cNvPicPr>
          <p:nvPr/>
        </p:nvPicPr>
        <p:blipFill>
          <a:blip r:embed="rId9">
            <a:alphaModFix/>
          </a:blip>
          <a:srcRect/>
          <a:stretch>
            <a:fillRect/>
          </a:stretch>
        </p:blipFill>
        <p:spPr>
          <a:xfrm rot="21600000">
            <a:off x="7001708" y="4428507"/>
            <a:ext cx="105361" cy="321101"/>
          </a:xfrm>
          <a:prstGeom prst="rect">
            <a:avLst/>
          </a:prstGeom>
        </p:spPr>
      </p:pic>
      <p:grpSp>
        <p:nvGrpSpPr>
          <p:cNvPr id="21" name="Group 21"/>
          <p:cNvGrpSpPr/>
          <p:nvPr/>
        </p:nvGrpSpPr>
        <p:grpSpPr>
          <a:xfrm rot="21600000">
            <a:off x="1121943" y="2395225"/>
            <a:ext cx="723116" cy="457597"/>
            <a:chOff x="1121943" y="2395225"/>
            <a:chExt cx="723116" cy="457597"/>
          </a:xfrm>
        </p:grpSpPr>
        <p:sp>
          <p:nvSpPr>
            <p:cNvPr id="20" name="Freeform 20"/>
            <p:cNvSpPr/>
            <p:nvPr/>
          </p:nvSpPr>
          <p:spPr>
            <a:xfrm>
              <a:off x="1121943" y="2395225"/>
              <a:ext cx="723116" cy="457597"/>
            </a:xfrm>
            <a:custGeom>
              <a:avLst/>
              <a:gdLst/>
              <a:ahLst/>
              <a:cxnLst/>
              <a:rect l="0" t="0" r="0" b="0"/>
              <a:pathLst>
                <a:path w="304800" h="193358">
                  <a:moveTo>
                    <a:pt x="304800" y="125054"/>
                  </a:moveTo>
                  <a:cubicBezTo>
                    <a:pt x="304800" y="86992"/>
                    <a:pt x="273939" y="56131"/>
                    <a:pt x="235877" y="56131"/>
                  </a:cubicBezTo>
                  <a:cubicBezTo>
                    <a:pt x="234029" y="56131"/>
                    <a:pt x="232200" y="56226"/>
                    <a:pt x="230391" y="56369"/>
                  </a:cubicBezTo>
                  <a:cubicBezTo>
                    <a:pt x="215903" y="23384"/>
                    <a:pt x="182966" y="343"/>
                    <a:pt x="144628" y="343"/>
                  </a:cubicBezTo>
                  <a:cubicBezTo>
                    <a:pt x="93878" y="343"/>
                    <a:pt x="52588" y="40719"/>
                    <a:pt x="51054" y="91097"/>
                  </a:cubicBezTo>
                  <a:cubicBezTo>
                    <a:pt x="22831" y="91307"/>
                    <a:pt x="0" y="114243"/>
                    <a:pt x="0" y="142523"/>
                  </a:cubicBezTo>
                  <a:cubicBezTo>
                    <a:pt x="0" y="170936"/>
                    <a:pt x="23031" y="193967"/>
                    <a:pt x="51445" y="193967"/>
                  </a:cubicBezTo>
                  <a:lnTo>
                    <a:pt x="239763" y="193967"/>
                  </a:lnTo>
                  <a:cubicBezTo>
                    <a:pt x="247869" y="193967"/>
                    <a:pt x="255508" y="192043"/>
                    <a:pt x="262328" y="188700"/>
                  </a:cubicBezTo>
                  <a:cubicBezTo>
                    <a:pt x="287264" y="178327"/>
                    <a:pt x="304800" y="153743"/>
                    <a:pt x="304800" y="125054"/>
                  </a:cubicBezTo>
                  <a:close/>
                </a:path>
              </a:pathLst>
            </a:custGeom>
            <a:solidFill>
              <a:srgbClr val="FFFFFF">
                <a:alpha val="100000"/>
              </a:srgbClr>
            </a:solidFill>
          </p:spPr>
        </p:sp>
      </p:grpSp>
      <p:grpSp>
        <p:nvGrpSpPr>
          <p:cNvPr id="23" name="Group 23"/>
          <p:cNvGrpSpPr/>
          <p:nvPr/>
        </p:nvGrpSpPr>
        <p:grpSpPr>
          <a:xfrm rot="21600000">
            <a:off x="-81665" y="2653913"/>
            <a:ext cx="631007" cy="399309"/>
            <a:chOff x="-81665" y="2653913"/>
            <a:chExt cx="631007" cy="399309"/>
          </a:xfrm>
        </p:grpSpPr>
        <p:sp>
          <p:nvSpPr>
            <p:cNvPr id="22" name="Freeform 22"/>
            <p:cNvSpPr/>
            <p:nvPr/>
          </p:nvSpPr>
          <p:spPr>
            <a:xfrm>
              <a:off x="-81665" y="2653913"/>
              <a:ext cx="631007" cy="399309"/>
            </a:xfrm>
            <a:custGeom>
              <a:avLst/>
              <a:gdLst/>
              <a:ahLst/>
              <a:cxnLst/>
              <a:rect l="0" t="0" r="0" b="0"/>
              <a:pathLst>
                <a:path w="304800" h="193358">
                  <a:moveTo>
                    <a:pt x="304800" y="125054"/>
                  </a:moveTo>
                  <a:cubicBezTo>
                    <a:pt x="304800" y="86992"/>
                    <a:pt x="273939" y="56131"/>
                    <a:pt x="235877" y="56131"/>
                  </a:cubicBezTo>
                  <a:cubicBezTo>
                    <a:pt x="234029" y="56131"/>
                    <a:pt x="232200" y="56226"/>
                    <a:pt x="230391" y="56369"/>
                  </a:cubicBezTo>
                  <a:cubicBezTo>
                    <a:pt x="215903" y="23384"/>
                    <a:pt x="182966" y="343"/>
                    <a:pt x="144628" y="343"/>
                  </a:cubicBezTo>
                  <a:cubicBezTo>
                    <a:pt x="93878" y="343"/>
                    <a:pt x="52588" y="40719"/>
                    <a:pt x="51054" y="91097"/>
                  </a:cubicBezTo>
                  <a:cubicBezTo>
                    <a:pt x="22831" y="91307"/>
                    <a:pt x="0" y="114243"/>
                    <a:pt x="0" y="142523"/>
                  </a:cubicBezTo>
                  <a:cubicBezTo>
                    <a:pt x="0" y="170936"/>
                    <a:pt x="23031" y="193967"/>
                    <a:pt x="51445" y="193967"/>
                  </a:cubicBezTo>
                  <a:lnTo>
                    <a:pt x="239763" y="193967"/>
                  </a:lnTo>
                  <a:cubicBezTo>
                    <a:pt x="247869" y="193967"/>
                    <a:pt x="255508" y="192043"/>
                    <a:pt x="262328" y="188700"/>
                  </a:cubicBezTo>
                  <a:cubicBezTo>
                    <a:pt x="287264" y="178327"/>
                    <a:pt x="304800" y="153743"/>
                    <a:pt x="304800" y="125054"/>
                  </a:cubicBezTo>
                  <a:close/>
                </a:path>
              </a:pathLst>
            </a:custGeom>
            <a:solidFill>
              <a:srgbClr val="FFFFFF">
                <a:alpha val="100000"/>
              </a:srgbClr>
            </a:solidFill>
          </p:spPr>
        </p:sp>
      </p:grpSp>
      <p:grpSp>
        <p:nvGrpSpPr>
          <p:cNvPr id="25" name="Group 25"/>
          <p:cNvGrpSpPr/>
          <p:nvPr/>
        </p:nvGrpSpPr>
        <p:grpSpPr>
          <a:xfrm rot="21600000">
            <a:off x="6018764" y="2195195"/>
            <a:ext cx="1039274" cy="657666"/>
            <a:chOff x="6018764" y="2195195"/>
            <a:chExt cx="1039274" cy="657666"/>
          </a:xfrm>
        </p:grpSpPr>
        <p:sp>
          <p:nvSpPr>
            <p:cNvPr id="24" name="Freeform 24"/>
            <p:cNvSpPr/>
            <p:nvPr/>
          </p:nvSpPr>
          <p:spPr>
            <a:xfrm>
              <a:off x="6018764" y="2195195"/>
              <a:ext cx="1039274" cy="657666"/>
            </a:xfrm>
            <a:custGeom>
              <a:avLst/>
              <a:gdLst/>
              <a:ahLst/>
              <a:cxnLst/>
              <a:rect l="0" t="0" r="0" b="0"/>
              <a:pathLst>
                <a:path w="304800" h="193358">
                  <a:moveTo>
                    <a:pt x="304800" y="125054"/>
                  </a:moveTo>
                  <a:cubicBezTo>
                    <a:pt x="304800" y="86992"/>
                    <a:pt x="273939" y="56131"/>
                    <a:pt x="235877" y="56131"/>
                  </a:cubicBezTo>
                  <a:cubicBezTo>
                    <a:pt x="234029" y="56131"/>
                    <a:pt x="232200" y="56226"/>
                    <a:pt x="230391" y="56369"/>
                  </a:cubicBezTo>
                  <a:cubicBezTo>
                    <a:pt x="215903" y="23384"/>
                    <a:pt x="182966" y="343"/>
                    <a:pt x="144628" y="343"/>
                  </a:cubicBezTo>
                  <a:cubicBezTo>
                    <a:pt x="93878" y="343"/>
                    <a:pt x="52588" y="40719"/>
                    <a:pt x="51054" y="91097"/>
                  </a:cubicBezTo>
                  <a:cubicBezTo>
                    <a:pt x="22831" y="91307"/>
                    <a:pt x="0" y="114243"/>
                    <a:pt x="0" y="142523"/>
                  </a:cubicBezTo>
                  <a:cubicBezTo>
                    <a:pt x="0" y="170936"/>
                    <a:pt x="23031" y="193967"/>
                    <a:pt x="51445" y="193967"/>
                  </a:cubicBezTo>
                  <a:lnTo>
                    <a:pt x="239763" y="193967"/>
                  </a:lnTo>
                  <a:cubicBezTo>
                    <a:pt x="247869" y="193967"/>
                    <a:pt x="255508" y="192043"/>
                    <a:pt x="262328" y="188700"/>
                  </a:cubicBezTo>
                  <a:cubicBezTo>
                    <a:pt x="287264" y="178327"/>
                    <a:pt x="304800" y="153743"/>
                    <a:pt x="304800" y="125054"/>
                  </a:cubicBezTo>
                  <a:close/>
                </a:path>
              </a:pathLst>
            </a:custGeom>
            <a:solidFill>
              <a:srgbClr val="FFFFFF">
                <a:alpha val="100000"/>
              </a:srgbClr>
            </a:solidFill>
          </p:spPr>
        </p:sp>
      </p:grpSp>
      <p:pic>
        <p:nvPicPr>
          <p:cNvPr id="26" name="Picture 26"/>
          <p:cNvPicPr>
            <a:picLocks noChangeAspect="1"/>
          </p:cNvPicPr>
          <p:nvPr/>
        </p:nvPicPr>
        <p:blipFill>
          <a:blip r:embed="rId10">
            <a:alphaModFix/>
          </a:blip>
          <a:srcRect/>
          <a:stretch>
            <a:fillRect/>
          </a:stretch>
        </p:blipFill>
        <p:spPr>
          <a:xfrm rot="21600000">
            <a:off x="3622359" y="5237782"/>
            <a:ext cx="482918" cy="371475"/>
          </a:xfrm>
          <a:prstGeom prst="rect">
            <a:avLst/>
          </a:prstGeom>
        </p:spPr>
      </p:pic>
      <p:pic>
        <p:nvPicPr>
          <p:cNvPr id="27" name="Picture 27"/>
          <p:cNvPicPr>
            <a:picLocks noChangeAspect="1"/>
          </p:cNvPicPr>
          <p:nvPr/>
        </p:nvPicPr>
        <p:blipFill>
          <a:blip r:embed="rId11">
            <a:alphaModFix/>
          </a:blip>
          <a:srcRect/>
          <a:stretch>
            <a:fillRect/>
          </a:stretch>
        </p:blipFill>
        <p:spPr>
          <a:xfrm rot="21600000">
            <a:off x="33292" y="1299088"/>
            <a:ext cx="4319210" cy="2647950"/>
          </a:xfrm>
          <a:prstGeom prst="rect">
            <a:avLst/>
          </a:prstGeom>
        </p:spPr>
      </p:pic>
      <p:sp>
        <p:nvSpPr>
          <p:cNvPr id="28" name="TextBox 28"/>
          <p:cNvSpPr txBox="1"/>
          <p:nvPr/>
        </p:nvSpPr>
        <p:spPr>
          <a:xfrm rot="21600000">
            <a:off x="4509664" y="908139"/>
            <a:ext cx="2759925" cy="4600575"/>
          </a:xfrm>
          <a:prstGeom prst="rect">
            <a:avLst/>
          </a:prstGeom>
        </p:spPr>
        <p:txBody>
          <a:bodyPr lIns="0" tIns="25200" rIns="0" bIns="0" rtlCol="0" anchor="t"/>
          <a:lstStyle/>
          <a:p>
            <a:pPr algn="ctr">
              <a:lnSpc>
                <a:spcPts val="2415"/>
              </a:lnSpc>
            </a:pPr>
            <a:endParaRPr dirty="0"/>
          </a:p>
          <a:p>
            <a:pPr algn="ctr">
              <a:lnSpc>
                <a:spcPts val="2415"/>
              </a:lnSpc>
            </a:pPr>
            <a:r>
              <a:rPr lang="en-US" sz="1725" b="0" i="0" spc="0" dirty="0">
                <a:solidFill>
                  <a:srgbClr val="314C59">
                    <a:alpha val="100000"/>
                  </a:srgbClr>
                </a:solidFill>
                <a:latin typeface="Muli"/>
              </a:rPr>
              <a:t>As one of almost 2,000 Positive impact ambassadors around the world I </a:t>
            </a:r>
            <a:r>
              <a:rPr lang="en-US" sz="1725" dirty="0">
                <a:solidFill>
                  <a:srgbClr val="314C59">
                    <a:alpha val="100000"/>
                  </a:srgbClr>
                </a:solidFill>
                <a:latin typeface="Muli"/>
              </a:rPr>
              <a:t>am</a:t>
            </a:r>
            <a:r>
              <a:rPr lang="en-US" sz="1725" b="0" i="0" spc="0" dirty="0">
                <a:solidFill>
                  <a:srgbClr val="314C59">
                    <a:alpha val="100000"/>
                  </a:srgbClr>
                </a:solidFill>
                <a:latin typeface="Muli"/>
              </a:rPr>
              <a:t> committed to using my voice to champion the creation of a sustainable event sector</a:t>
            </a:r>
          </a:p>
          <a:p>
            <a:pPr algn="ctr">
              <a:lnSpc>
                <a:spcPts val="2415"/>
              </a:lnSpc>
            </a:pPr>
            <a:endParaRPr lang="en-US" sz="1725" b="0" i="0" spc="0" dirty="0">
              <a:solidFill>
                <a:srgbClr val="314C59">
                  <a:alpha val="100000"/>
                </a:srgbClr>
              </a:solidFill>
              <a:latin typeface="Muli"/>
            </a:endParaRPr>
          </a:p>
          <a:p>
            <a:pPr algn="ctr">
              <a:lnSpc>
                <a:spcPts val="2415"/>
              </a:lnSpc>
            </a:pPr>
            <a:endParaRPr lang="en-US" sz="1725" b="0" i="0" spc="0" dirty="0">
              <a:solidFill>
                <a:srgbClr val="314C59">
                  <a:alpha val="100000"/>
                </a:srgbClr>
              </a:solidFill>
              <a:latin typeface="Muli"/>
            </a:endParaRPr>
          </a:p>
        </p:txBody>
      </p:sp>
      <p:pic>
        <p:nvPicPr>
          <p:cNvPr id="30" name="Picture 29" descr="Text&#10;&#10;Description automatically generated">
            <a:extLst>
              <a:ext uri="{FF2B5EF4-FFF2-40B4-BE49-F238E27FC236}">
                <a16:creationId xmlns:a16="http://schemas.microsoft.com/office/drawing/2014/main" id="{4F5BEEEB-6BAA-7738-22CB-8273C5F81119}"/>
              </a:ext>
            </a:extLst>
          </p:cNvPr>
          <p:cNvPicPr>
            <a:picLocks noChangeAspect="1"/>
          </p:cNvPicPr>
          <p:nvPr/>
        </p:nvPicPr>
        <p:blipFill>
          <a:blip r:embed="rId12"/>
          <a:stretch>
            <a:fillRect/>
          </a:stretch>
        </p:blipFill>
        <p:spPr>
          <a:xfrm>
            <a:off x="135675" y="248178"/>
            <a:ext cx="1459166" cy="8054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595"/>
    </mc:Choice>
    <mc:Fallback xmlns="">
      <p:transition spd="slow" advTm="2059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rot="21600000">
            <a:off x="191661" y="1147103"/>
            <a:ext cx="7236675" cy="1543050"/>
          </a:xfrm>
          <a:prstGeom prst="rect">
            <a:avLst/>
          </a:prstGeom>
        </p:spPr>
        <p:txBody>
          <a:bodyPr lIns="0" tIns="18000" rIns="0" bIns="0" rtlCol="0" anchor="t"/>
          <a:lstStyle/>
          <a:p>
            <a:pPr algn="ctr">
              <a:lnSpc>
                <a:spcPts val="1350"/>
              </a:lnSpc>
            </a:pPr>
            <a:endParaRPr lang="en-US" sz="1350" b="0" i="0" spc="0" dirty="0">
              <a:solidFill>
                <a:srgbClr val="464646">
                  <a:alpha val="100000"/>
                </a:srgbClr>
              </a:solidFill>
              <a:latin typeface="Muli"/>
            </a:endParaRPr>
          </a:p>
        </p:txBody>
      </p:sp>
      <p:sp>
        <p:nvSpPr>
          <p:cNvPr id="9" name="TextBox 9"/>
          <p:cNvSpPr txBox="1"/>
          <p:nvPr/>
        </p:nvSpPr>
        <p:spPr>
          <a:xfrm rot="21600000">
            <a:off x="486937" y="230480"/>
            <a:ext cx="6646125" cy="571500"/>
          </a:xfrm>
          <a:prstGeom prst="rect">
            <a:avLst/>
          </a:prstGeom>
        </p:spPr>
        <p:txBody>
          <a:bodyPr lIns="0" tIns="64800" rIns="0" bIns="0" rtlCol="0" anchor="t"/>
          <a:lstStyle/>
          <a:p>
            <a:pPr algn="ctr">
              <a:lnSpc>
                <a:spcPts val="4500"/>
              </a:lnSpc>
            </a:pPr>
            <a:endParaRPr lang="en-US" sz="4500" b="1" i="0" u="sng" spc="0" dirty="0">
              <a:solidFill>
                <a:srgbClr val="91C35D">
                  <a:alpha val="100000"/>
                </a:srgbClr>
              </a:solidFill>
              <a:latin typeface="Amatic SC"/>
            </a:endParaRPr>
          </a:p>
        </p:txBody>
      </p:sp>
      <p:sp>
        <p:nvSpPr>
          <p:cNvPr id="10" name="TextBox 10"/>
          <p:cNvSpPr txBox="1"/>
          <p:nvPr/>
        </p:nvSpPr>
        <p:spPr>
          <a:xfrm rot="21600000">
            <a:off x="622754" y="3217670"/>
            <a:ext cx="6374486" cy="1564772"/>
          </a:xfrm>
          <a:prstGeom prst="rect">
            <a:avLst/>
          </a:prstGeom>
        </p:spPr>
        <p:txBody>
          <a:bodyPr lIns="0" tIns="21600" rIns="0" bIns="0" rtlCol="0" anchor="t"/>
          <a:lstStyle/>
          <a:p>
            <a:pPr algn="ctr">
              <a:lnSpc>
                <a:spcPts val="1500"/>
              </a:lnSpc>
            </a:pPr>
            <a:endParaRPr lang="en-US" sz="1500" b="0" i="0" spc="0" dirty="0">
              <a:solidFill>
                <a:srgbClr val="464646">
                  <a:alpha val="100000"/>
                </a:srgbClr>
              </a:solidFill>
              <a:latin typeface="Muli"/>
            </a:endParaRPr>
          </a:p>
        </p:txBody>
      </p:sp>
      <p:sp>
        <p:nvSpPr>
          <p:cNvPr id="14" name="Google Shape;208;p7">
            <a:extLst>
              <a:ext uri="{FF2B5EF4-FFF2-40B4-BE49-F238E27FC236}">
                <a16:creationId xmlns:a16="http://schemas.microsoft.com/office/drawing/2014/main" id="{52D98014-5188-4A08-2B4D-F9FCFAFE0A2B}"/>
              </a:ext>
            </a:extLst>
          </p:cNvPr>
          <p:cNvSpPr/>
          <p:nvPr/>
        </p:nvSpPr>
        <p:spPr>
          <a:xfrm rot="5400000">
            <a:off x="3568240" y="2807756"/>
            <a:ext cx="6858000" cy="1242488"/>
          </a:xfrm>
          <a:custGeom>
            <a:avLst/>
            <a:gdLst/>
            <a:ahLst/>
            <a:cxnLst/>
            <a:rect l="l" t="t" r="r" b="b"/>
            <a:pathLst>
              <a:path w="304800" h="304800" extrusionOk="0">
                <a:moveTo>
                  <a:pt x="0" y="0"/>
                </a:moveTo>
                <a:lnTo>
                  <a:pt x="0" y="304800"/>
                </a:lnTo>
                <a:lnTo>
                  <a:pt x="304800" y="304800"/>
                </a:lnTo>
                <a:lnTo>
                  <a:pt x="304800" y="0"/>
                </a:lnTo>
                <a:lnTo>
                  <a:pt x="0" y="0"/>
                </a:lnTo>
                <a:close/>
              </a:path>
            </a:pathLst>
          </a:custGeom>
          <a:solidFill>
            <a:srgbClr val="91C35D">
              <a:alpha val="32941"/>
            </a:srgb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2160" dirty="0">
              <a:solidFill>
                <a:schemeClr val="dk1"/>
              </a:solidFill>
              <a:latin typeface="Calibri"/>
              <a:ea typeface="Calibri"/>
              <a:cs typeface="Calibri"/>
              <a:sym typeface="Calibri"/>
            </a:endParaRPr>
          </a:p>
        </p:txBody>
      </p:sp>
      <p:pic>
        <p:nvPicPr>
          <p:cNvPr id="15" name="Picture 26">
            <a:extLst>
              <a:ext uri="{FF2B5EF4-FFF2-40B4-BE49-F238E27FC236}">
                <a16:creationId xmlns:a16="http://schemas.microsoft.com/office/drawing/2014/main" id="{A81306AC-AF63-22A8-7394-50865293F6A7}"/>
              </a:ext>
            </a:extLst>
          </p:cNvPr>
          <p:cNvPicPr>
            <a:picLocks noChangeAspect="1"/>
          </p:cNvPicPr>
          <p:nvPr/>
        </p:nvPicPr>
        <p:blipFill>
          <a:blip r:embed="rId2">
            <a:alphaModFix/>
          </a:blip>
          <a:srcRect/>
          <a:stretch>
            <a:fillRect/>
          </a:stretch>
        </p:blipFill>
        <p:spPr>
          <a:xfrm rot="21600000">
            <a:off x="3471197" y="5280142"/>
            <a:ext cx="482918" cy="371475"/>
          </a:xfrm>
          <a:prstGeom prst="rect">
            <a:avLst/>
          </a:prstGeom>
        </p:spPr>
      </p:pic>
      <p:pic>
        <p:nvPicPr>
          <p:cNvPr id="18" name="Picture 17" descr="Text&#10;&#10;Description automatically generated">
            <a:extLst>
              <a:ext uri="{FF2B5EF4-FFF2-40B4-BE49-F238E27FC236}">
                <a16:creationId xmlns:a16="http://schemas.microsoft.com/office/drawing/2014/main" id="{9ADF3517-0747-F992-DA86-5C007EA949E5}"/>
              </a:ext>
            </a:extLst>
          </p:cNvPr>
          <p:cNvPicPr>
            <a:picLocks noChangeAspect="1"/>
          </p:cNvPicPr>
          <p:nvPr/>
        </p:nvPicPr>
        <p:blipFill>
          <a:blip r:embed="rId3"/>
          <a:stretch>
            <a:fillRect/>
          </a:stretch>
        </p:blipFill>
        <p:spPr>
          <a:xfrm>
            <a:off x="126999" y="224834"/>
            <a:ext cx="1459166" cy="805409"/>
          </a:xfrm>
          <a:prstGeom prst="rect">
            <a:avLst/>
          </a:prstGeom>
        </p:spPr>
      </p:pic>
      <p:grpSp>
        <p:nvGrpSpPr>
          <p:cNvPr id="20" name="Google Shape;227;g244a1aa6451_0_106">
            <a:extLst>
              <a:ext uri="{FF2B5EF4-FFF2-40B4-BE49-F238E27FC236}">
                <a16:creationId xmlns:a16="http://schemas.microsoft.com/office/drawing/2014/main" id="{9A15B0E8-E7DA-FBB3-0E86-B40210194B85}"/>
              </a:ext>
            </a:extLst>
          </p:cNvPr>
          <p:cNvGrpSpPr/>
          <p:nvPr/>
        </p:nvGrpSpPr>
        <p:grpSpPr>
          <a:xfrm>
            <a:off x="-30" y="4953275"/>
            <a:ext cx="659678" cy="747091"/>
            <a:chOff x="6821385" y="3034470"/>
            <a:chExt cx="370138" cy="419184"/>
          </a:xfrm>
        </p:grpSpPr>
        <p:sp>
          <p:nvSpPr>
            <p:cNvPr id="21" name="Google Shape;228;g244a1aa6451_0_106">
              <a:extLst>
                <a:ext uri="{FF2B5EF4-FFF2-40B4-BE49-F238E27FC236}">
                  <a16:creationId xmlns:a16="http://schemas.microsoft.com/office/drawing/2014/main" id="{4FDC9E09-D67E-C457-C7CA-4B8D00ED96DD}"/>
                </a:ext>
              </a:extLst>
            </p:cNvPr>
            <p:cNvSpPr/>
            <p:nvPr/>
          </p:nvSpPr>
          <p:spPr>
            <a:xfrm>
              <a:off x="6821385" y="3034470"/>
              <a:ext cx="265233" cy="419184"/>
            </a:xfrm>
            <a:custGeom>
              <a:avLst/>
              <a:gdLst/>
              <a:ahLst/>
              <a:cxnLst/>
              <a:rect l="l" t="t" r="r" b="b"/>
              <a:pathLst>
                <a:path w="194310" h="307658" extrusionOk="0">
                  <a:moveTo>
                    <a:pt x="189757" y="218465"/>
                  </a:moveTo>
                  <a:lnTo>
                    <a:pt x="104670" y="8506"/>
                  </a:lnTo>
                  <a:cubicBezTo>
                    <a:pt x="101308" y="210"/>
                    <a:pt x="89221" y="1324"/>
                    <a:pt x="87440" y="10097"/>
                  </a:cubicBezTo>
                  <a:lnTo>
                    <a:pt x="87411" y="10220"/>
                  </a:lnTo>
                  <a:lnTo>
                    <a:pt x="4791" y="214074"/>
                  </a:lnTo>
                  <a:cubicBezTo>
                    <a:pt x="-114" y="226171"/>
                    <a:pt x="8792" y="239382"/>
                    <a:pt x="21850" y="239382"/>
                  </a:cubicBezTo>
                  <a:lnTo>
                    <a:pt x="61189" y="239382"/>
                  </a:lnTo>
                  <a:lnTo>
                    <a:pt x="61208" y="239239"/>
                  </a:lnTo>
                  <a:cubicBezTo>
                    <a:pt x="61636" y="239268"/>
                    <a:pt x="62036" y="239382"/>
                    <a:pt x="62474" y="239382"/>
                  </a:cubicBezTo>
                  <a:lnTo>
                    <a:pt x="85773" y="239382"/>
                  </a:lnTo>
                  <a:lnTo>
                    <a:pt x="85773" y="296275"/>
                  </a:lnTo>
                  <a:cubicBezTo>
                    <a:pt x="85773" y="302562"/>
                    <a:pt x="90868" y="307658"/>
                    <a:pt x="97155" y="307658"/>
                  </a:cubicBezTo>
                  <a:cubicBezTo>
                    <a:pt x="103442" y="307658"/>
                    <a:pt x="108537" y="302562"/>
                    <a:pt x="108537" y="296275"/>
                  </a:cubicBezTo>
                  <a:lnTo>
                    <a:pt x="108537" y="239382"/>
                  </a:lnTo>
                  <a:lnTo>
                    <a:pt x="175670" y="239382"/>
                  </a:lnTo>
                  <a:cubicBezTo>
                    <a:pt x="186452" y="239382"/>
                    <a:pt x="193805" y="228467"/>
                    <a:pt x="189757" y="218465"/>
                  </a:cubicBezTo>
                  <a:close/>
                </a:path>
              </a:pathLst>
            </a:custGeom>
            <a:solidFill>
              <a:srgbClr val="318D7A">
                <a:alpha val="49800"/>
              </a:srgbClr>
            </a:solidFill>
            <a:ln>
              <a:noFill/>
            </a:ln>
          </p:spPr>
          <p:txBody>
            <a:bodyPr spcFirstLastPara="1" wrap="square" lIns="76188" tIns="76188" rIns="76188" bIns="76188" anchor="ctr" anchorCtr="0">
              <a:noAutofit/>
            </a:bodyPr>
            <a:lstStyle/>
            <a:p>
              <a:endParaRPr sz="1500"/>
            </a:p>
          </p:txBody>
        </p:sp>
        <p:sp>
          <p:nvSpPr>
            <p:cNvPr id="22" name="Google Shape;229;g244a1aa6451_0_106">
              <a:extLst>
                <a:ext uri="{FF2B5EF4-FFF2-40B4-BE49-F238E27FC236}">
                  <a16:creationId xmlns:a16="http://schemas.microsoft.com/office/drawing/2014/main" id="{33ACF66D-AF09-18B2-FA00-F81D6B0CF0F1}"/>
                </a:ext>
              </a:extLst>
            </p:cNvPr>
            <p:cNvSpPr/>
            <p:nvPr/>
          </p:nvSpPr>
          <p:spPr>
            <a:xfrm>
              <a:off x="6992841" y="3130307"/>
              <a:ext cx="198682" cy="313811"/>
            </a:xfrm>
            <a:custGeom>
              <a:avLst/>
              <a:gdLst/>
              <a:ahLst/>
              <a:cxnLst/>
              <a:rect l="l" t="t" r="r" b="b"/>
              <a:pathLst>
                <a:path w="194310" h="307658" extrusionOk="0">
                  <a:moveTo>
                    <a:pt x="189757" y="218465"/>
                  </a:moveTo>
                  <a:lnTo>
                    <a:pt x="104670" y="8506"/>
                  </a:lnTo>
                  <a:cubicBezTo>
                    <a:pt x="101308" y="210"/>
                    <a:pt x="89221" y="1324"/>
                    <a:pt x="87440" y="10097"/>
                  </a:cubicBezTo>
                  <a:lnTo>
                    <a:pt x="87411" y="10220"/>
                  </a:lnTo>
                  <a:lnTo>
                    <a:pt x="4791" y="214074"/>
                  </a:lnTo>
                  <a:cubicBezTo>
                    <a:pt x="-114" y="226171"/>
                    <a:pt x="8792" y="239382"/>
                    <a:pt x="21850" y="239382"/>
                  </a:cubicBezTo>
                  <a:lnTo>
                    <a:pt x="61189" y="239382"/>
                  </a:lnTo>
                  <a:lnTo>
                    <a:pt x="61208" y="239239"/>
                  </a:lnTo>
                  <a:cubicBezTo>
                    <a:pt x="61636" y="239268"/>
                    <a:pt x="62036" y="239382"/>
                    <a:pt x="62474" y="239382"/>
                  </a:cubicBezTo>
                  <a:lnTo>
                    <a:pt x="85773" y="239382"/>
                  </a:lnTo>
                  <a:lnTo>
                    <a:pt x="85773" y="296275"/>
                  </a:lnTo>
                  <a:cubicBezTo>
                    <a:pt x="85773" y="302562"/>
                    <a:pt x="90868" y="307658"/>
                    <a:pt x="97155" y="307658"/>
                  </a:cubicBezTo>
                  <a:cubicBezTo>
                    <a:pt x="103442" y="307658"/>
                    <a:pt x="108537" y="302562"/>
                    <a:pt x="108537" y="296275"/>
                  </a:cubicBezTo>
                  <a:lnTo>
                    <a:pt x="108537" y="239382"/>
                  </a:lnTo>
                  <a:lnTo>
                    <a:pt x="175670" y="239382"/>
                  </a:lnTo>
                  <a:cubicBezTo>
                    <a:pt x="186452" y="239382"/>
                    <a:pt x="193805" y="228467"/>
                    <a:pt x="189757" y="218465"/>
                  </a:cubicBezTo>
                  <a:close/>
                </a:path>
              </a:pathLst>
            </a:custGeom>
            <a:solidFill>
              <a:srgbClr val="318D7A">
                <a:alpha val="49800"/>
              </a:srgbClr>
            </a:solidFill>
            <a:ln>
              <a:noFill/>
            </a:ln>
          </p:spPr>
          <p:txBody>
            <a:bodyPr spcFirstLastPara="1" wrap="square" lIns="76188" tIns="76188" rIns="76188" bIns="76188" anchor="ctr" anchorCtr="0">
              <a:noAutofit/>
            </a:bodyPr>
            <a:lstStyle/>
            <a:p>
              <a:endParaRPr sz="1500"/>
            </a:p>
          </p:txBody>
        </p:sp>
      </p:grpSp>
      <p:sp>
        <p:nvSpPr>
          <p:cNvPr id="12" name="TextBox 11">
            <a:extLst>
              <a:ext uri="{FF2B5EF4-FFF2-40B4-BE49-F238E27FC236}">
                <a16:creationId xmlns:a16="http://schemas.microsoft.com/office/drawing/2014/main" id="{0738CE3E-7612-DD48-0016-19D94CF8E438}"/>
              </a:ext>
            </a:extLst>
          </p:cNvPr>
          <p:cNvSpPr txBox="1"/>
          <p:nvPr/>
        </p:nvSpPr>
        <p:spPr>
          <a:xfrm>
            <a:off x="1603879" y="477688"/>
            <a:ext cx="3810000" cy="669414"/>
          </a:xfrm>
          <a:prstGeom prst="rect">
            <a:avLst/>
          </a:prstGeom>
          <a:noFill/>
        </p:spPr>
        <p:txBody>
          <a:bodyPr wrap="square">
            <a:spAutoFit/>
          </a:bodyPr>
          <a:lstStyle/>
          <a:p>
            <a:pPr algn="ctr">
              <a:lnSpc>
                <a:spcPts val="4500"/>
              </a:lnSpc>
            </a:pPr>
            <a:r>
              <a:rPr lang="en-US" sz="4500" b="1" u="sng" dirty="0">
                <a:solidFill>
                  <a:srgbClr val="91C35D">
                    <a:alpha val="100000"/>
                  </a:srgbClr>
                </a:solidFill>
                <a:latin typeface="Amatic SC"/>
              </a:rPr>
              <a:t>Your input</a:t>
            </a:r>
            <a:endParaRPr lang="en-US" sz="4500" b="1" i="0" u="sng" spc="0" dirty="0">
              <a:solidFill>
                <a:srgbClr val="91C35D">
                  <a:alpha val="100000"/>
                </a:srgbClr>
              </a:solidFill>
              <a:latin typeface="Amatic SC"/>
            </a:endParaRPr>
          </a:p>
        </p:txBody>
      </p:sp>
      <p:sp>
        <p:nvSpPr>
          <p:cNvPr id="3" name="TextBox 2">
            <a:extLst>
              <a:ext uri="{FF2B5EF4-FFF2-40B4-BE49-F238E27FC236}">
                <a16:creationId xmlns:a16="http://schemas.microsoft.com/office/drawing/2014/main" id="{A6137D49-01A6-E8F9-AD88-D9281D420BA8}"/>
              </a:ext>
            </a:extLst>
          </p:cNvPr>
          <p:cNvSpPr txBox="1"/>
          <p:nvPr/>
        </p:nvSpPr>
        <p:spPr>
          <a:xfrm>
            <a:off x="421129" y="1841042"/>
            <a:ext cx="5750014" cy="1165319"/>
          </a:xfrm>
          <a:prstGeom prst="rect">
            <a:avLst/>
          </a:prstGeom>
          <a:noFill/>
        </p:spPr>
        <p:txBody>
          <a:bodyPr wrap="square">
            <a:spAutoFit/>
          </a:bodyPr>
          <a:lstStyle/>
          <a:p>
            <a:pPr>
              <a:lnSpc>
                <a:spcPct val="107000"/>
              </a:lnSpc>
              <a:spcAft>
                <a:spcPts val="800"/>
              </a:spcAft>
            </a:pPr>
            <a:r>
              <a:rPr lang="en-GB" dirty="0">
                <a:solidFill>
                  <a:schemeClr val="tx1">
                    <a:lumMod val="85000"/>
                    <a:lumOff val="15000"/>
                  </a:schemeClr>
                </a:solidFill>
                <a:latin typeface="Muli" panose="020B0604020202020204" charset="0"/>
                <a:ea typeface="Calibri" panose="020F0502020204030204" pitchFamily="34" charset="0"/>
                <a:cs typeface="Times New Roman" panose="02020603050405020304" pitchFamily="18" charset="0"/>
              </a:rPr>
              <a:t>To help us shape the resources you need in the future, you can provide your </a:t>
            </a:r>
            <a:r>
              <a:rPr lang="en-GB" dirty="0">
                <a:solidFill>
                  <a:schemeClr val="tx1">
                    <a:lumMod val="85000"/>
                    <a:lumOff val="15000"/>
                  </a:schemeClr>
                </a:solidFill>
                <a:latin typeface="Muli" panose="020B060402020202020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feedback here </a:t>
            </a:r>
            <a:endParaRPr lang="en-GB" dirty="0">
              <a:solidFill>
                <a:schemeClr val="tx1">
                  <a:lumMod val="85000"/>
                  <a:lumOff val="15000"/>
                </a:schemeClr>
              </a:solidFill>
              <a:latin typeface="Muli" panose="020B0604020202020204" charset="0"/>
              <a:ea typeface="Calibri" panose="020F0502020204030204" pitchFamily="34" charset="0"/>
              <a:cs typeface="Times New Roman" panose="02020603050405020304" pitchFamily="18" charset="0"/>
            </a:endParaRPr>
          </a:p>
          <a:p>
            <a:pPr>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2979432"/>
      </p:ext>
    </p:extLst>
  </p:cSld>
  <p:clrMapOvr>
    <a:masterClrMapping/>
  </p:clrMapOvr>
  <mc:AlternateContent xmlns:mc="http://schemas.openxmlformats.org/markup-compatibility/2006" xmlns:p14="http://schemas.microsoft.com/office/powerpoint/2010/main">
    <mc:Choice Requires="p14">
      <p:transition spd="slow" p14:dur="2000" advTm="33119"/>
    </mc:Choice>
    <mc:Fallback xmlns="">
      <p:transition spd="slow" advTm="3311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rot="21600000">
            <a:off x="191661" y="1147103"/>
            <a:ext cx="7236675" cy="1543050"/>
          </a:xfrm>
          <a:prstGeom prst="rect">
            <a:avLst/>
          </a:prstGeom>
        </p:spPr>
        <p:txBody>
          <a:bodyPr lIns="0" tIns="18000" rIns="0" bIns="0" rtlCol="0" anchor="t"/>
          <a:lstStyle/>
          <a:p>
            <a:pPr algn="ctr">
              <a:lnSpc>
                <a:spcPts val="1350"/>
              </a:lnSpc>
            </a:pPr>
            <a:endParaRPr lang="en-US" sz="1350" b="0" i="0" spc="0" dirty="0">
              <a:solidFill>
                <a:srgbClr val="464646">
                  <a:alpha val="100000"/>
                </a:srgbClr>
              </a:solidFill>
              <a:latin typeface="Muli"/>
            </a:endParaRPr>
          </a:p>
        </p:txBody>
      </p:sp>
      <p:sp>
        <p:nvSpPr>
          <p:cNvPr id="9" name="TextBox 9"/>
          <p:cNvSpPr txBox="1"/>
          <p:nvPr/>
        </p:nvSpPr>
        <p:spPr>
          <a:xfrm rot="21600000">
            <a:off x="486937" y="230480"/>
            <a:ext cx="6646125" cy="571500"/>
          </a:xfrm>
          <a:prstGeom prst="rect">
            <a:avLst/>
          </a:prstGeom>
        </p:spPr>
        <p:txBody>
          <a:bodyPr lIns="0" tIns="64800" rIns="0" bIns="0" rtlCol="0" anchor="t"/>
          <a:lstStyle/>
          <a:p>
            <a:pPr algn="ctr">
              <a:lnSpc>
                <a:spcPts val="4500"/>
              </a:lnSpc>
            </a:pPr>
            <a:endParaRPr lang="en-US" sz="4500" b="1" i="0" u="sng" spc="0" dirty="0">
              <a:solidFill>
                <a:srgbClr val="91C35D">
                  <a:alpha val="100000"/>
                </a:srgbClr>
              </a:solidFill>
              <a:latin typeface="Amatic SC"/>
            </a:endParaRPr>
          </a:p>
        </p:txBody>
      </p:sp>
      <p:sp>
        <p:nvSpPr>
          <p:cNvPr id="10" name="TextBox 10"/>
          <p:cNvSpPr txBox="1"/>
          <p:nvPr/>
        </p:nvSpPr>
        <p:spPr>
          <a:xfrm rot="21600000">
            <a:off x="622754" y="3217670"/>
            <a:ext cx="6374486" cy="1564772"/>
          </a:xfrm>
          <a:prstGeom prst="rect">
            <a:avLst/>
          </a:prstGeom>
        </p:spPr>
        <p:txBody>
          <a:bodyPr lIns="0" tIns="21600" rIns="0" bIns="0" rtlCol="0" anchor="t"/>
          <a:lstStyle/>
          <a:p>
            <a:pPr algn="ctr">
              <a:lnSpc>
                <a:spcPts val="1500"/>
              </a:lnSpc>
            </a:pPr>
            <a:endParaRPr lang="en-US" sz="1500" b="0" i="0" spc="0" dirty="0">
              <a:solidFill>
                <a:srgbClr val="464646">
                  <a:alpha val="100000"/>
                </a:srgbClr>
              </a:solidFill>
              <a:latin typeface="Muli"/>
            </a:endParaRPr>
          </a:p>
        </p:txBody>
      </p:sp>
      <p:sp>
        <p:nvSpPr>
          <p:cNvPr id="14" name="Google Shape;208;p7">
            <a:extLst>
              <a:ext uri="{FF2B5EF4-FFF2-40B4-BE49-F238E27FC236}">
                <a16:creationId xmlns:a16="http://schemas.microsoft.com/office/drawing/2014/main" id="{52D98014-5188-4A08-2B4D-F9FCFAFE0A2B}"/>
              </a:ext>
            </a:extLst>
          </p:cNvPr>
          <p:cNvSpPr/>
          <p:nvPr/>
        </p:nvSpPr>
        <p:spPr>
          <a:xfrm rot="5400000">
            <a:off x="3550354" y="2807757"/>
            <a:ext cx="6858000" cy="1242488"/>
          </a:xfrm>
          <a:custGeom>
            <a:avLst/>
            <a:gdLst/>
            <a:ahLst/>
            <a:cxnLst/>
            <a:rect l="l" t="t" r="r" b="b"/>
            <a:pathLst>
              <a:path w="304800" h="304800" extrusionOk="0">
                <a:moveTo>
                  <a:pt x="0" y="0"/>
                </a:moveTo>
                <a:lnTo>
                  <a:pt x="0" y="304800"/>
                </a:lnTo>
                <a:lnTo>
                  <a:pt x="304800" y="304800"/>
                </a:lnTo>
                <a:lnTo>
                  <a:pt x="304800" y="0"/>
                </a:lnTo>
                <a:lnTo>
                  <a:pt x="0" y="0"/>
                </a:lnTo>
                <a:close/>
              </a:path>
            </a:pathLst>
          </a:custGeom>
          <a:solidFill>
            <a:srgbClr val="91C35D">
              <a:alpha val="32941"/>
            </a:srgb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2160" dirty="0">
              <a:solidFill>
                <a:schemeClr val="dk1"/>
              </a:solidFill>
              <a:latin typeface="Calibri"/>
              <a:ea typeface="Calibri"/>
              <a:cs typeface="Calibri"/>
              <a:sym typeface="Calibri"/>
            </a:endParaRPr>
          </a:p>
        </p:txBody>
      </p:sp>
      <p:pic>
        <p:nvPicPr>
          <p:cNvPr id="15" name="Picture 26">
            <a:extLst>
              <a:ext uri="{FF2B5EF4-FFF2-40B4-BE49-F238E27FC236}">
                <a16:creationId xmlns:a16="http://schemas.microsoft.com/office/drawing/2014/main" id="{A81306AC-AF63-22A8-7394-50865293F6A7}"/>
              </a:ext>
            </a:extLst>
          </p:cNvPr>
          <p:cNvPicPr>
            <a:picLocks noChangeAspect="1"/>
          </p:cNvPicPr>
          <p:nvPr/>
        </p:nvPicPr>
        <p:blipFill>
          <a:blip r:embed="rId2">
            <a:alphaModFix/>
          </a:blip>
          <a:srcRect/>
          <a:stretch>
            <a:fillRect/>
          </a:stretch>
        </p:blipFill>
        <p:spPr>
          <a:xfrm rot="21600000">
            <a:off x="3471197" y="5280142"/>
            <a:ext cx="482918" cy="371475"/>
          </a:xfrm>
          <a:prstGeom prst="rect">
            <a:avLst/>
          </a:prstGeom>
        </p:spPr>
      </p:pic>
      <p:pic>
        <p:nvPicPr>
          <p:cNvPr id="18" name="Picture 17" descr="Text&#10;&#10;Description automatically generated">
            <a:extLst>
              <a:ext uri="{FF2B5EF4-FFF2-40B4-BE49-F238E27FC236}">
                <a16:creationId xmlns:a16="http://schemas.microsoft.com/office/drawing/2014/main" id="{9ADF3517-0747-F992-DA86-5C007EA949E5}"/>
              </a:ext>
            </a:extLst>
          </p:cNvPr>
          <p:cNvPicPr>
            <a:picLocks noChangeAspect="1"/>
          </p:cNvPicPr>
          <p:nvPr/>
        </p:nvPicPr>
        <p:blipFill>
          <a:blip r:embed="rId3"/>
          <a:stretch>
            <a:fillRect/>
          </a:stretch>
        </p:blipFill>
        <p:spPr>
          <a:xfrm>
            <a:off x="126999" y="224834"/>
            <a:ext cx="1459166" cy="805409"/>
          </a:xfrm>
          <a:prstGeom prst="rect">
            <a:avLst/>
          </a:prstGeom>
        </p:spPr>
      </p:pic>
      <p:grpSp>
        <p:nvGrpSpPr>
          <p:cNvPr id="20" name="Google Shape;227;g244a1aa6451_0_106">
            <a:extLst>
              <a:ext uri="{FF2B5EF4-FFF2-40B4-BE49-F238E27FC236}">
                <a16:creationId xmlns:a16="http://schemas.microsoft.com/office/drawing/2014/main" id="{9A15B0E8-E7DA-FBB3-0E86-B40210194B85}"/>
              </a:ext>
            </a:extLst>
          </p:cNvPr>
          <p:cNvGrpSpPr/>
          <p:nvPr/>
        </p:nvGrpSpPr>
        <p:grpSpPr>
          <a:xfrm>
            <a:off x="-30" y="4953275"/>
            <a:ext cx="659678" cy="747091"/>
            <a:chOff x="6821385" y="3034470"/>
            <a:chExt cx="370138" cy="419184"/>
          </a:xfrm>
        </p:grpSpPr>
        <p:sp>
          <p:nvSpPr>
            <p:cNvPr id="21" name="Google Shape;228;g244a1aa6451_0_106">
              <a:extLst>
                <a:ext uri="{FF2B5EF4-FFF2-40B4-BE49-F238E27FC236}">
                  <a16:creationId xmlns:a16="http://schemas.microsoft.com/office/drawing/2014/main" id="{4FDC9E09-D67E-C457-C7CA-4B8D00ED96DD}"/>
                </a:ext>
              </a:extLst>
            </p:cNvPr>
            <p:cNvSpPr/>
            <p:nvPr/>
          </p:nvSpPr>
          <p:spPr>
            <a:xfrm>
              <a:off x="6821385" y="3034470"/>
              <a:ext cx="265233" cy="419184"/>
            </a:xfrm>
            <a:custGeom>
              <a:avLst/>
              <a:gdLst/>
              <a:ahLst/>
              <a:cxnLst/>
              <a:rect l="l" t="t" r="r" b="b"/>
              <a:pathLst>
                <a:path w="194310" h="307658" extrusionOk="0">
                  <a:moveTo>
                    <a:pt x="189757" y="218465"/>
                  </a:moveTo>
                  <a:lnTo>
                    <a:pt x="104670" y="8506"/>
                  </a:lnTo>
                  <a:cubicBezTo>
                    <a:pt x="101308" y="210"/>
                    <a:pt x="89221" y="1324"/>
                    <a:pt x="87440" y="10097"/>
                  </a:cubicBezTo>
                  <a:lnTo>
                    <a:pt x="87411" y="10220"/>
                  </a:lnTo>
                  <a:lnTo>
                    <a:pt x="4791" y="214074"/>
                  </a:lnTo>
                  <a:cubicBezTo>
                    <a:pt x="-114" y="226171"/>
                    <a:pt x="8792" y="239382"/>
                    <a:pt x="21850" y="239382"/>
                  </a:cubicBezTo>
                  <a:lnTo>
                    <a:pt x="61189" y="239382"/>
                  </a:lnTo>
                  <a:lnTo>
                    <a:pt x="61208" y="239239"/>
                  </a:lnTo>
                  <a:cubicBezTo>
                    <a:pt x="61636" y="239268"/>
                    <a:pt x="62036" y="239382"/>
                    <a:pt x="62474" y="239382"/>
                  </a:cubicBezTo>
                  <a:lnTo>
                    <a:pt x="85773" y="239382"/>
                  </a:lnTo>
                  <a:lnTo>
                    <a:pt x="85773" y="296275"/>
                  </a:lnTo>
                  <a:cubicBezTo>
                    <a:pt x="85773" y="302562"/>
                    <a:pt x="90868" y="307658"/>
                    <a:pt x="97155" y="307658"/>
                  </a:cubicBezTo>
                  <a:cubicBezTo>
                    <a:pt x="103442" y="307658"/>
                    <a:pt x="108537" y="302562"/>
                    <a:pt x="108537" y="296275"/>
                  </a:cubicBezTo>
                  <a:lnTo>
                    <a:pt x="108537" y="239382"/>
                  </a:lnTo>
                  <a:lnTo>
                    <a:pt x="175670" y="239382"/>
                  </a:lnTo>
                  <a:cubicBezTo>
                    <a:pt x="186452" y="239382"/>
                    <a:pt x="193805" y="228467"/>
                    <a:pt x="189757" y="218465"/>
                  </a:cubicBezTo>
                  <a:close/>
                </a:path>
              </a:pathLst>
            </a:custGeom>
            <a:solidFill>
              <a:srgbClr val="318D7A">
                <a:alpha val="49800"/>
              </a:srgbClr>
            </a:solidFill>
            <a:ln>
              <a:noFill/>
            </a:ln>
          </p:spPr>
          <p:txBody>
            <a:bodyPr spcFirstLastPara="1" wrap="square" lIns="76188" tIns="76188" rIns="76188" bIns="76188" anchor="ctr" anchorCtr="0">
              <a:noAutofit/>
            </a:bodyPr>
            <a:lstStyle/>
            <a:p>
              <a:endParaRPr sz="1500"/>
            </a:p>
          </p:txBody>
        </p:sp>
        <p:sp>
          <p:nvSpPr>
            <p:cNvPr id="22" name="Google Shape;229;g244a1aa6451_0_106">
              <a:extLst>
                <a:ext uri="{FF2B5EF4-FFF2-40B4-BE49-F238E27FC236}">
                  <a16:creationId xmlns:a16="http://schemas.microsoft.com/office/drawing/2014/main" id="{33ACF66D-AF09-18B2-FA00-F81D6B0CF0F1}"/>
                </a:ext>
              </a:extLst>
            </p:cNvPr>
            <p:cNvSpPr/>
            <p:nvPr/>
          </p:nvSpPr>
          <p:spPr>
            <a:xfrm>
              <a:off x="6992841" y="3130307"/>
              <a:ext cx="198682" cy="313811"/>
            </a:xfrm>
            <a:custGeom>
              <a:avLst/>
              <a:gdLst/>
              <a:ahLst/>
              <a:cxnLst/>
              <a:rect l="l" t="t" r="r" b="b"/>
              <a:pathLst>
                <a:path w="194310" h="307658" extrusionOk="0">
                  <a:moveTo>
                    <a:pt x="189757" y="218465"/>
                  </a:moveTo>
                  <a:lnTo>
                    <a:pt x="104670" y="8506"/>
                  </a:lnTo>
                  <a:cubicBezTo>
                    <a:pt x="101308" y="210"/>
                    <a:pt x="89221" y="1324"/>
                    <a:pt x="87440" y="10097"/>
                  </a:cubicBezTo>
                  <a:lnTo>
                    <a:pt x="87411" y="10220"/>
                  </a:lnTo>
                  <a:lnTo>
                    <a:pt x="4791" y="214074"/>
                  </a:lnTo>
                  <a:cubicBezTo>
                    <a:pt x="-114" y="226171"/>
                    <a:pt x="8792" y="239382"/>
                    <a:pt x="21850" y="239382"/>
                  </a:cubicBezTo>
                  <a:lnTo>
                    <a:pt x="61189" y="239382"/>
                  </a:lnTo>
                  <a:lnTo>
                    <a:pt x="61208" y="239239"/>
                  </a:lnTo>
                  <a:cubicBezTo>
                    <a:pt x="61636" y="239268"/>
                    <a:pt x="62036" y="239382"/>
                    <a:pt x="62474" y="239382"/>
                  </a:cubicBezTo>
                  <a:lnTo>
                    <a:pt x="85773" y="239382"/>
                  </a:lnTo>
                  <a:lnTo>
                    <a:pt x="85773" y="296275"/>
                  </a:lnTo>
                  <a:cubicBezTo>
                    <a:pt x="85773" y="302562"/>
                    <a:pt x="90868" y="307658"/>
                    <a:pt x="97155" y="307658"/>
                  </a:cubicBezTo>
                  <a:cubicBezTo>
                    <a:pt x="103442" y="307658"/>
                    <a:pt x="108537" y="302562"/>
                    <a:pt x="108537" y="296275"/>
                  </a:cubicBezTo>
                  <a:lnTo>
                    <a:pt x="108537" y="239382"/>
                  </a:lnTo>
                  <a:lnTo>
                    <a:pt x="175670" y="239382"/>
                  </a:lnTo>
                  <a:cubicBezTo>
                    <a:pt x="186452" y="239382"/>
                    <a:pt x="193805" y="228467"/>
                    <a:pt x="189757" y="218465"/>
                  </a:cubicBezTo>
                  <a:close/>
                </a:path>
              </a:pathLst>
            </a:custGeom>
            <a:solidFill>
              <a:srgbClr val="318D7A">
                <a:alpha val="49800"/>
              </a:srgbClr>
            </a:solidFill>
            <a:ln>
              <a:noFill/>
            </a:ln>
          </p:spPr>
          <p:txBody>
            <a:bodyPr spcFirstLastPara="1" wrap="square" lIns="76188" tIns="76188" rIns="76188" bIns="76188" anchor="ctr" anchorCtr="0">
              <a:noAutofit/>
            </a:bodyPr>
            <a:lstStyle/>
            <a:p>
              <a:endParaRPr sz="1500"/>
            </a:p>
          </p:txBody>
        </p:sp>
      </p:grpSp>
      <p:sp>
        <p:nvSpPr>
          <p:cNvPr id="12" name="TextBox 11">
            <a:extLst>
              <a:ext uri="{FF2B5EF4-FFF2-40B4-BE49-F238E27FC236}">
                <a16:creationId xmlns:a16="http://schemas.microsoft.com/office/drawing/2014/main" id="{0738CE3E-7612-DD48-0016-19D94CF8E438}"/>
              </a:ext>
            </a:extLst>
          </p:cNvPr>
          <p:cNvSpPr txBox="1"/>
          <p:nvPr/>
        </p:nvSpPr>
        <p:spPr>
          <a:xfrm>
            <a:off x="1603879" y="477688"/>
            <a:ext cx="3810000" cy="669414"/>
          </a:xfrm>
          <a:prstGeom prst="rect">
            <a:avLst/>
          </a:prstGeom>
          <a:noFill/>
        </p:spPr>
        <p:txBody>
          <a:bodyPr wrap="square">
            <a:spAutoFit/>
          </a:bodyPr>
          <a:lstStyle/>
          <a:p>
            <a:pPr algn="ctr">
              <a:lnSpc>
                <a:spcPts val="4500"/>
              </a:lnSpc>
            </a:pPr>
            <a:r>
              <a:rPr lang="en-US" sz="4500" b="1" u="sng" dirty="0">
                <a:solidFill>
                  <a:srgbClr val="91C35D">
                    <a:alpha val="100000"/>
                  </a:srgbClr>
                </a:solidFill>
                <a:latin typeface="Amatic SC"/>
              </a:rPr>
              <a:t>greenwashing</a:t>
            </a:r>
            <a:endParaRPr lang="en-US" sz="4500" b="1" i="0" u="sng" spc="0" dirty="0">
              <a:solidFill>
                <a:srgbClr val="91C35D">
                  <a:alpha val="100000"/>
                </a:srgbClr>
              </a:solidFill>
              <a:latin typeface="Amatic SC"/>
            </a:endParaRPr>
          </a:p>
        </p:txBody>
      </p:sp>
      <p:sp>
        <p:nvSpPr>
          <p:cNvPr id="3" name="TextBox 2">
            <a:extLst>
              <a:ext uri="{FF2B5EF4-FFF2-40B4-BE49-F238E27FC236}">
                <a16:creationId xmlns:a16="http://schemas.microsoft.com/office/drawing/2014/main" id="{A6137D49-01A6-E8F9-AD88-D9281D420BA8}"/>
              </a:ext>
            </a:extLst>
          </p:cNvPr>
          <p:cNvSpPr txBox="1"/>
          <p:nvPr/>
        </p:nvSpPr>
        <p:spPr>
          <a:xfrm>
            <a:off x="421129" y="2653242"/>
            <a:ext cx="5750014" cy="2594108"/>
          </a:xfrm>
          <a:prstGeom prst="rect">
            <a:avLst/>
          </a:prstGeom>
          <a:noFill/>
        </p:spPr>
        <p:txBody>
          <a:bodyPr wrap="square">
            <a:spAutoFit/>
          </a:bodyPr>
          <a:lstStyle/>
          <a:p>
            <a:pPr>
              <a:lnSpc>
                <a:spcPct val="107000"/>
              </a:lnSpc>
              <a:spcAft>
                <a:spcPts val="800"/>
              </a:spcAft>
            </a:pPr>
            <a:r>
              <a:rPr lang="en-GB" sz="1600" dirty="0">
                <a:solidFill>
                  <a:schemeClr val="bg2">
                    <a:lumMod val="25000"/>
                  </a:schemeClr>
                </a:solidFill>
                <a:effectLst/>
                <a:latin typeface="Muli" panose="020B0604020202020204" charset="0"/>
                <a:ea typeface="Calibri" panose="020F0502020204030204" pitchFamily="34" charset="0"/>
                <a:cs typeface="Times New Roman" panose="02020603050405020304" pitchFamily="18" charset="0"/>
              </a:rPr>
              <a:t>The event sector is increasingly full of reports, initiatives, roadmaps, ranking </a:t>
            </a:r>
            <a:r>
              <a:rPr lang="en-GB" sz="1600" dirty="0">
                <a:solidFill>
                  <a:schemeClr val="tx1">
                    <a:lumMod val="85000"/>
                    <a:lumOff val="15000"/>
                  </a:schemeClr>
                </a:solidFill>
                <a:effectLst/>
                <a:latin typeface="Muli" panose="020B0604020202020204" charset="0"/>
                <a:ea typeface="Calibri" panose="020F0502020204030204" pitchFamily="34" charset="0"/>
                <a:cs typeface="Times New Roman" panose="02020603050405020304" pitchFamily="18" charset="0"/>
              </a:rPr>
              <a:t>system</a:t>
            </a:r>
            <a:r>
              <a:rPr lang="en-GB" sz="1600" dirty="0">
                <a:solidFill>
                  <a:schemeClr val="tx1">
                    <a:lumMod val="65000"/>
                    <a:lumOff val="35000"/>
                  </a:schemeClr>
                </a:solidFill>
                <a:effectLst/>
                <a:latin typeface="Muli" panose="020B0604020202020204" charset="0"/>
                <a:ea typeface="Calibri" panose="020F0502020204030204" pitchFamily="34" charset="0"/>
                <a:cs typeface="Times New Roman" panose="02020603050405020304" pitchFamily="18" charset="0"/>
              </a:rPr>
              <a:t>s</a:t>
            </a:r>
            <a:r>
              <a:rPr lang="en-GB" sz="1600" dirty="0">
                <a:solidFill>
                  <a:schemeClr val="bg2">
                    <a:lumMod val="25000"/>
                  </a:schemeClr>
                </a:solidFill>
                <a:effectLst/>
                <a:latin typeface="Muli" panose="020B0604020202020204" charset="0"/>
                <a:ea typeface="Calibri" panose="020F0502020204030204" pitchFamily="34" charset="0"/>
                <a:cs typeface="Times New Roman" panose="02020603050405020304" pitchFamily="18" charset="0"/>
              </a:rPr>
              <a:t> and many lack credibility. </a:t>
            </a:r>
          </a:p>
          <a:p>
            <a:pPr>
              <a:lnSpc>
                <a:spcPct val="107000"/>
              </a:lnSpc>
              <a:spcAft>
                <a:spcPts val="800"/>
              </a:spcAft>
            </a:pPr>
            <a:r>
              <a:rPr lang="en-GB" sz="1600" dirty="0">
                <a:solidFill>
                  <a:schemeClr val="bg2">
                    <a:lumMod val="25000"/>
                  </a:schemeClr>
                </a:solidFill>
                <a:effectLst/>
                <a:latin typeface="Muli" panose="020B0604020202020204" charset="0"/>
                <a:ea typeface="Calibri" panose="020F0502020204030204" pitchFamily="34" charset="0"/>
                <a:cs typeface="Times New Roman" panose="02020603050405020304" pitchFamily="18" charset="0"/>
              </a:rPr>
              <a:t>To understand if an initiative is credible</a:t>
            </a:r>
            <a:r>
              <a:rPr lang="en-GB" sz="1600" dirty="0">
                <a:solidFill>
                  <a:schemeClr val="bg2">
                    <a:lumMod val="25000"/>
                  </a:schemeClr>
                </a:solidFill>
                <a:latin typeface="Muli" panose="020B0604020202020204" charset="0"/>
                <a:ea typeface="Calibri" panose="020F0502020204030204" pitchFamily="34" charset="0"/>
                <a:cs typeface="Times New Roman" panose="02020603050405020304" pitchFamily="18" charset="0"/>
              </a:rPr>
              <a:t> ask the question:</a:t>
            </a:r>
            <a:endParaRPr lang="en-GB" sz="1600" dirty="0">
              <a:solidFill>
                <a:schemeClr val="bg2">
                  <a:lumMod val="25000"/>
                </a:schemeClr>
              </a:solidFill>
              <a:effectLst/>
              <a:latin typeface="Muli" panose="020B060402020202020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chemeClr val="bg2">
                    <a:lumMod val="25000"/>
                  </a:schemeClr>
                </a:solidFill>
                <a:effectLst/>
                <a:latin typeface="Muli" panose="020B0604020202020204" charset="0"/>
                <a:ea typeface="Calibri" panose="020F0502020204030204" pitchFamily="34" charset="0"/>
                <a:cs typeface="Times New Roman" panose="02020603050405020304" pitchFamily="18" charset="0"/>
              </a:rPr>
              <a:t>If the initiative is about carbon, is it part of The Race to Zero? </a:t>
            </a:r>
          </a:p>
          <a:p>
            <a:pPr>
              <a:lnSpc>
                <a:spcPct val="107000"/>
              </a:lnSpc>
              <a:spcAft>
                <a:spcPts val="800"/>
              </a:spcAft>
            </a:pPr>
            <a:r>
              <a:rPr lang="en-GB" sz="1600" dirty="0">
                <a:solidFill>
                  <a:schemeClr val="bg2">
                    <a:lumMod val="25000"/>
                  </a:schemeClr>
                </a:solidFill>
                <a:effectLst/>
                <a:latin typeface="Muli" panose="020B0604020202020204" charset="0"/>
                <a:ea typeface="Calibri" panose="020F0502020204030204" pitchFamily="34" charset="0"/>
                <a:cs typeface="Times New Roman" panose="02020603050405020304" pitchFamily="18" charset="0"/>
              </a:rPr>
              <a:t>Does the initiative align with ISO 20121? </a:t>
            </a:r>
          </a:p>
          <a:p>
            <a:pPr>
              <a:lnSpc>
                <a:spcPct val="107000"/>
              </a:lnSpc>
              <a:spcAft>
                <a:spcPts val="800"/>
              </a:spcAft>
            </a:pPr>
            <a:r>
              <a:rPr lang="en-GB" sz="1600" dirty="0">
                <a:solidFill>
                  <a:schemeClr val="bg2">
                    <a:lumMod val="25000"/>
                  </a:schemeClr>
                </a:solidFill>
                <a:effectLst/>
                <a:latin typeface="Muli" panose="020B0604020202020204" charset="0"/>
                <a:ea typeface="Calibri" panose="020F0502020204030204" pitchFamily="34" charset="0"/>
                <a:cs typeface="Times New Roman" panose="02020603050405020304" pitchFamily="18" charset="0"/>
              </a:rPr>
              <a:t>Is there a UN link to the initiative? </a:t>
            </a:r>
          </a:p>
        </p:txBody>
      </p:sp>
      <p:sp>
        <p:nvSpPr>
          <p:cNvPr id="4" name="TextBox 3">
            <a:extLst>
              <a:ext uri="{FF2B5EF4-FFF2-40B4-BE49-F238E27FC236}">
                <a16:creationId xmlns:a16="http://schemas.microsoft.com/office/drawing/2014/main" id="{38853C28-C159-7A57-F15F-DEA9AFE821E8}"/>
              </a:ext>
            </a:extLst>
          </p:cNvPr>
          <p:cNvSpPr txBox="1"/>
          <p:nvPr/>
        </p:nvSpPr>
        <p:spPr>
          <a:xfrm>
            <a:off x="1286933" y="1396381"/>
            <a:ext cx="4414506" cy="923330"/>
          </a:xfrm>
          <a:prstGeom prst="rect">
            <a:avLst/>
          </a:prstGeom>
          <a:noFill/>
        </p:spPr>
        <p:txBody>
          <a:bodyPr wrap="square">
            <a:spAutoFit/>
          </a:bodyPr>
          <a:lstStyle/>
          <a:p>
            <a:r>
              <a:rPr lang="en-GB" sz="18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'conveying a false impression about how environmentally sound products and services and initiatives are' </a:t>
            </a:r>
            <a:endParaRPr lang="en-GB" b="1" i="1" dirty="0"/>
          </a:p>
        </p:txBody>
      </p:sp>
    </p:spTree>
    <p:extLst>
      <p:ext uri="{BB962C8B-B14F-4D97-AF65-F5344CB8AC3E}">
        <p14:creationId xmlns:p14="http://schemas.microsoft.com/office/powerpoint/2010/main" val="3645008851"/>
      </p:ext>
    </p:extLst>
  </p:cSld>
  <p:clrMapOvr>
    <a:masterClrMapping/>
  </p:clrMapOvr>
  <mc:AlternateContent xmlns:mc="http://schemas.openxmlformats.org/markup-compatibility/2006" xmlns:p14="http://schemas.microsoft.com/office/powerpoint/2010/main">
    <mc:Choice Requires="p14">
      <p:transition spd="slow" p14:dur="2000" advTm="33119"/>
    </mc:Choice>
    <mc:Fallback xmlns="">
      <p:transition spd="slow" advTm="3311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rot="21600000">
            <a:off x="191661" y="1147103"/>
            <a:ext cx="7236675" cy="1543050"/>
          </a:xfrm>
          <a:prstGeom prst="rect">
            <a:avLst/>
          </a:prstGeom>
        </p:spPr>
        <p:txBody>
          <a:bodyPr lIns="0" tIns="18000" rIns="0" bIns="0" rtlCol="0" anchor="t"/>
          <a:lstStyle/>
          <a:p>
            <a:pPr algn="ctr">
              <a:lnSpc>
                <a:spcPts val="1350"/>
              </a:lnSpc>
            </a:pPr>
            <a:endParaRPr lang="en-US" sz="1350" b="0" i="0" spc="0" dirty="0">
              <a:solidFill>
                <a:srgbClr val="464646">
                  <a:alpha val="100000"/>
                </a:srgbClr>
              </a:solidFill>
              <a:latin typeface="Muli"/>
            </a:endParaRPr>
          </a:p>
        </p:txBody>
      </p:sp>
      <p:sp>
        <p:nvSpPr>
          <p:cNvPr id="9" name="TextBox 9"/>
          <p:cNvSpPr txBox="1"/>
          <p:nvPr/>
        </p:nvSpPr>
        <p:spPr>
          <a:xfrm rot="21600000">
            <a:off x="486937" y="230480"/>
            <a:ext cx="6646125" cy="571500"/>
          </a:xfrm>
          <a:prstGeom prst="rect">
            <a:avLst/>
          </a:prstGeom>
        </p:spPr>
        <p:txBody>
          <a:bodyPr lIns="0" tIns="64800" rIns="0" bIns="0" rtlCol="0" anchor="t"/>
          <a:lstStyle/>
          <a:p>
            <a:pPr algn="ctr">
              <a:lnSpc>
                <a:spcPts val="4500"/>
              </a:lnSpc>
            </a:pPr>
            <a:endParaRPr lang="en-US" sz="4500" b="1" i="0" u="sng" spc="0" dirty="0">
              <a:solidFill>
                <a:srgbClr val="91C35D">
                  <a:alpha val="100000"/>
                </a:srgbClr>
              </a:solidFill>
              <a:latin typeface="Amatic SC"/>
            </a:endParaRPr>
          </a:p>
        </p:txBody>
      </p:sp>
      <p:sp>
        <p:nvSpPr>
          <p:cNvPr id="10" name="TextBox 10"/>
          <p:cNvSpPr txBox="1"/>
          <p:nvPr/>
        </p:nvSpPr>
        <p:spPr>
          <a:xfrm rot="21600000">
            <a:off x="622754" y="3217670"/>
            <a:ext cx="6374486" cy="1564772"/>
          </a:xfrm>
          <a:prstGeom prst="rect">
            <a:avLst/>
          </a:prstGeom>
        </p:spPr>
        <p:txBody>
          <a:bodyPr lIns="0" tIns="21600" rIns="0" bIns="0" rtlCol="0" anchor="t"/>
          <a:lstStyle/>
          <a:p>
            <a:pPr algn="ctr">
              <a:lnSpc>
                <a:spcPts val="1500"/>
              </a:lnSpc>
            </a:pPr>
            <a:endParaRPr lang="en-US" sz="1500" b="0" i="0" spc="0" dirty="0">
              <a:solidFill>
                <a:srgbClr val="464646">
                  <a:alpha val="100000"/>
                </a:srgbClr>
              </a:solidFill>
              <a:latin typeface="Muli"/>
            </a:endParaRPr>
          </a:p>
        </p:txBody>
      </p:sp>
      <p:sp>
        <p:nvSpPr>
          <p:cNvPr id="11" name="TextBox 9">
            <a:extLst>
              <a:ext uri="{FF2B5EF4-FFF2-40B4-BE49-F238E27FC236}">
                <a16:creationId xmlns:a16="http://schemas.microsoft.com/office/drawing/2014/main" id="{9BD29359-F15F-A839-4D3E-407C0A4CB451}"/>
              </a:ext>
            </a:extLst>
          </p:cNvPr>
          <p:cNvSpPr txBox="1"/>
          <p:nvPr/>
        </p:nvSpPr>
        <p:spPr>
          <a:xfrm rot="21600000">
            <a:off x="126999" y="263153"/>
            <a:ext cx="6646125" cy="571500"/>
          </a:xfrm>
          <a:prstGeom prst="rect">
            <a:avLst/>
          </a:prstGeom>
        </p:spPr>
        <p:txBody>
          <a:bodyPr lIns="0" tIns="64800" rIns="0" bIns="0" rtlCol="0" anchor="t"/>
          <a:lstStyle/>
          <a:p>
            <a:pPr algn="ctr">
              <a:lnSpc>
                <a:spcPts val="4500"/>
              </a:lnSpc>
            </a:pPr>
            <a:r>
              <a:rPr lang="en-US" sz="4500" b="1" i="0" u="sng" spc="0" dirty="0">
                <a:solidFill>
                  <a:srgbClr val="91C35D">
                    <a:alpha val="100000"/>
                  </a:srgbClr>
                </a:solidFill>
                <a:latin typeface="Amatic SC"/>
              </a:rPr>
              <a:t>CPD</a:t>
            </a:r>
          </a:p>
        </p:txBody>
      </p:sp>
      <p:pic>
        <p:nvPicPr>
          <p:cNvPr id="67" name="Audio 66" descr="Icon&#10;&#10;Description automatically generated">
            <a:hlinkClick r:id="" action="ppaction://media"/>
            <a:extLst>
              <a:ext uri="{FF2B5EF4-FFF2-40B4-BE49-F238E27FC236}">
                <a16:creationId xmlns:a16="http://schemas.microsoft.com/office/drawing/2014/main" id="{390F1BD9-C991-6EC7-91D4-A9124F5A5906}"/>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84375" t="-81836" r="-184375" b="-81836"/>
          <a:stretch>
            <a:fillRect/>
          </a:stretch>
        </p:blipFill>
        <p:spPr>
          <a:xfrm>
            <a:off x="5715000" y="4643437"/>
            <a:ext cx="1905000" cy="1071563"/>
          </a:xfrm>
          <a:prstGeom prst="rect">
            <a:avLst/>
          </a:prstGeom>
        </p:spPr>
      </p:pic>
      <p:pic>
        <p:nvPicPr>
          <p:cNvPr id="12" name="Picture 11" descr="Qr code&#10;&#10;Description automatically generated">
            <a:extLst>
              <a:ext uri="{FF2B5EF4-FFF2-40B4-BE49-F238E27FC236}">
                <a16:creationId xmlns:a16="http://schemas.microsoft.com/office/drawing/2014/main" id="{C52585E2-382F-EE0F-DCC6-4F5F74245660}"/>
              </a:ext>
            </a:extLst>
          </p:cNvPr>
          <p:cNvPicPr>
            <a:picLocks noChangeAspect="1"/>
          </p:cNvPicPr>
          <p:nvPr/>
        </p:nvPicPr>
        <p:blipFill>
          <a:blip r:embed="rId5"/>
          <a:stretch>
            <a:fillRect/>
          </a:stretch>
        </p:blipFill>
        <p:spPr>
          <a:xfrm>
            <a:off x="2711773" y="4154987"/>
            <a:ext cx="1421502" cy="1421502"/>
          </a:xfrm>
          <a:prstGeom prst="rect">
            <a:avLst/>
          </a:prstGeom>
        </p:spPr>
      </p:pic>
      <p:graphicFrame>
        <p:nvGraphicFramePr>
          <p:cNvPr id="69" name="TextBox 13">
            <a:extLst>
              <a:ext uri="{FF2B5EF4-FFF2-40B4-BE49-F238E27FC236}">
                <a16:creationId xmlns:a16="http://schemas.microsoft.com/office/drawing/2014/main" id="{4E2BA8A2-5256-035C-721A-5BBEB49DD6A2}"/>
              </a:ext>
            </a:extLst>
          </p:cNvPr>
          <p:cNvGraphicFramePr/>
          <p:nvPr>
            <p:extLst>
              <p:ext uri="{D42A27DB-BD31-4B8C-83A1-F6EECF244321}">
                <p14:modId xmlns:p14="http://schemas.microsoft.com/office/powerpoint/2010/main" val="2292350697"/>
              </p:ext>
            </p:extLst>
          </p:nvPr>
        </p:nvGraphicFramePr>
        <p:xfrm>
          <a:off x="-282075" y="1165259"/>
          <a:ext cx="7409197" cy="246221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Google Shape;208;p7">
            <a:extLst>
              <a:ext uri="{FF2B5EF4-FFF2-40B4-BE49-F238E27FC236}">
                <a16:creationId xmlns:a16="http://schemas.microsoft.com/office/drawing/2014/main" id="{F557CFD0-EDB1-65D1-C13E-E9663CFAC8C5}"/>
              </a:ext>
            </a:extLst>
          </p:cNvPr>
          <p:cNvSpPr/>
          <p:nvPr/>
        </p:nvSpPr>
        <p:spPr>
          <a:xfrm rot="5400000">
            <a:off x="3550354" y="2807757"/>
            <a:ext cx="6858000" cy="1242488"/>
          </a:xfrm>
          <a:custGeom>
            <a:avLst/>
            <a:gdLst/>
            <a:ahLst/>
            <a:cxnLst/>
            <a:rect l="l" t="t" r="r" b="b"/>
            <a:pathLst>
              <a:path w="304800" h="304800" extrusionOk="0">
                <a:moveTo>
                  <a:pt x="0" y="0"/>
                </a:moveTo>
                <a:lnTo>
                  <a:pt x="0" y="304800"/>
                </a:lnTo>
                <a:lnTo>
                  <a:pt x="304800" y="304800"/>
                </a:lnTo>
                <a:lnTo>
                  <a:pt x="304800" y="0"/>
                </a:lnTo>
                <a:lnTo>
                  <a:pt x="0" y="0"/>
                </a:lnTo>
                <a:close/>
              </a:path>
            </a:pathLst>
          </a:custGeom>
          <a:solidFill>
            <a:srgbClr val="91C35D">
              <a:alpha val="32941"/>
            </a:srgb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2160" dirty="0">
              <a:solidFill>
                <a:schemeClr val="dk1"/>
              </a:solidFill>
              <a:latin typeface="Calibri"/>
              <a:ea typeface="Calibri"/>
              <a:cs typeface="Calibri"/>
              <a:sym typeface="Calibri"/>
            </a:endParaRPr>
          </a:p>
        </p:txBody>
      </p:sp>
      <p:pic>
        <p:nvPicPr>
          <p:cNvPr id="16" name="Picture 15" descr="Text&#10;&#10;Description automatically generated">
            <a:extLst>
              <a:ext uri="{FF2B5EF4-FFF2-40B4-BE49-F238E27FC236}">
                <a16:creationId xmlns:a16="http://schemas.microsoft.com/office/drawing/2014/main" id="{3FD76A89-EAD1-6751-EF24-94BA688F2896}"/>
              </a:ext>
            </a:extLst>
          </p:cNvPr>
          <p:cNvPicPr>
            <a:picLocks noChangeAspect="1"/>
          </p:cNvPicPr>
          <p:nvPr/>
        </p:nvPicPr>
        <p:blipFill>
          <a:blip r:embed="rId11"/>
          <a:stretch>
            <a:fillRect/>
          </a:stretch>
        </p:blipFill>
        <p:spPr>
          <a:xfrm>
            <a:off x="126999" y="224834"/>
            <a:ext cx="1459166" cy="805409"/>
          </a:xfrm>
          <a:prstGeom prst="rect">
            <a:avLst/>
          </a:prstGeom>
        </p:spPr>
      </p:pic>
      <p:grpSp>
        <p:nvGrpSpPr>
          <p:cNvPr id="17" name="Google Shape;227;g244a1aa6451_0_106">
            <a:extLst>
              <a:ext uri="{FF2B5EF4-FFF2-40B4-BE49-F238E27FC236}">
                <a16:creationId xmlns:a16="http://schemas.microsoft.com/office/drawing/2014/main" id="{9C216387-694E-1DFC-D6B1-C3D3FCC4CB31}"/>
              </a:ext>
            </a:extLst>
          </p:cNvPr>
          <p:cNvGrpSpPr/>
          <p:nvPr/>
        </p:nvGrpSpPr>
        <p:grpSpPr>
          <a:xfrm>
            <a:off x="-30" y="4953275"/>
            <a:ext cx="659678" cy="747091"/>
            <a:chOff x="6821385" y="3034470"/>
            <a:chExt cx="370138" cy="419184"/>
          </a:xfrm>
        </p:grpSpPr>
        <p:sp>
          <p:nvSpPr>
            <p:cNvPr id="18" name="Google Shape;228;g244a1aa6451_0_106">
              <a:extLst>
                <a:ext uri="{FF2B5EF4-FFF2-40B4-BE49-F238E27FC236}">
                  <a16:creationId xmlns:a16="http://schemas.microsoft.com/office/drawing/2014/main" id="{5C0F2289-5ECC-2E52-D221-1A9E2470A764}"/>
                </a:ext>
              </a:extLst>
            </p:cNvPr>
            <p:cNvSpPr/>
            <p:nvPr/>
          </p:nvSpPr>
          <p:spPr>
            <a:xfrm>
              <a:off x="6821385" y="3034470"/>
              <a:ext cx="265233" cy="419184"/>
            </a:xfrm>
            <a:custGeom>
              <a:avLst/>
              <a:gdLst/>
              <a:ahLst/>
              <a:cxnLst/>
              <a:rect l="l" t="t" r="r" b="b"/>
              <a:pathLst>
                <a:path w="194310" h="307658" extrusionOk="0">
                  <a:moveTo>
                    <a:pt x="189757" y="218465"/>
                  </a:moveTo>
                  <a:lnTo>
                    <a:pt x="104670" y="8506"/>
                  </a:lnTo>
                  <a:cubicBezTo>
                    <a:pt x="101308" y="210"/>
                    <a:pt x="89221" y="1324"/>
                    <a:pt x="87440" y="10097"/>
                  </a:cubicBezTo>
                  <a:lnTo>
                    <a:pt x="87411" y="10220"/>
                  </a:lnTo>
                  <a:lnTo>
                    <a:pt x="4791" y="214074"/>
                  </a:lnTo>
                  <a:cubicBezTo>
                    <a:pt x="-114" y="226171"/>
                    <a:pt x="8792" y="239382"/>
                    <a:pt x="21850" y="239382"/>
                  </a:cubicBezTo>
                  <a:lnTo>
                    <a:pt x="61189" y="239382"/>
                  </a:lnTo>
                  <a:lnTo>
                    <a:pt x="61208" y="239239"/>
                  </a:lnTo>
                  <a:cubicBezTo>
                    <a:pt x="61636" y="239268"/>
                    <a:pt x="62036" y="239382"/>
                    <a:pt x="62474" y="239382"/>
                  </a:cubicBezTo>
                  <a:lnTo>
                    <a:pt x="85773" y="239382"/>
                  </a:lnTo>
                  <a:lnTo>
                    <a:pt x="85773" y="296275"/>
                  </a:lnTo>
                  <a:cubicBezTo>
                    <a:pt x="85773" y="302562"/>
                    <a:pt x="90868" y="307658"/>
                    <a:pt x="97155" y="307658"/>
                  </a:cubicBezTo>
                  <a:cubicBezTo>
                    <a:pt x="103442" y="307658"/>
                    <a:pt x="108537" y="302562"/>
                    <a:pt x="108537" y="296275"/>
                  </a:cubicBezTo>
                  <a:lnTo>
                    <a:pt x="108537" y="239382"/>
                  </a:lnTo>
                  <a:lnTo>
                    <a:pt x="175670" y="239382"/>
                  </a:lnTo>
                  <a:cubicBezTo>
                    <a:pt x="186452" y="239382"/>
                    <a:pt x="193805" y="228467"/>
                    <a:pt x="189757" y="218465"/>
                  </a:cubicBezTo>
                  <a:close/>
                </a:path>
              </a:pathLst>
            </a:custGeom>
            <a:solidFill>
              <a:srgbClr val="318D7A">
                <a:alpha val="49800"/>
              </a:srgbClr>
            </a:solidFill>
            <a:ln>
              <a:noFill/>
            </a:ln>
          </p:spPr>
          <p:txBody>
            <a:bodyPr spcFirstLastPara="1" wrap="square" lIns="76188" tIns="76188" rIns="76188" bIns="76188" anchor="ctr" anchorCtr="0">
              <a:noAutofit/>
            </a:bodyPr>
            <a:lstStyle/>
            <a:p>
              <a:endParaRPr sz="1500"/>
            </a:p>
          </p:txBody>
        </p:sp>
        <p:sp>
          <p:nvSpPr>
            <p:cNvPr id="19" name="Google Shape;229;g244a1aa6451_0_106">
              <a:extLst>
                <a:ext uri="{FF2B5EF4-FFF2-40B4-BE49-F238E27FC236}">
                  <a16:creationId xmlns:a16="http://schemas.microsoft.com/office/drawing/2014/main" id="{FB7EA4E3-CFF8-E4DC-0DB6-3826F1EBEBFE}"/>
                </a:ext>
              </a:extLst>
            </p:cNvPr>
            <p:cNvSpPr/>
            <p:nvPr/>
          </p:nvSpPr>
          <p:spPr>
            <a:xfrm>
              <a:off x="6992841" y="3130307"/>
              <a:ext cx="198682" cy="313811"/>
            </a:xfrm>
            <a:custGeom>
              <a:avLst/>
              <a:gdLst/>
              <a:ahLst/>
              <a:cxnLst/>
              <a:rect l="l" t="t" r="r" b="b"/>
              <a:pathLst>
                <a:path w="194310" h="307658" extrusionOk="0">
                  <a:moveTo>
                    <a:pt x="189757" y="218465"/>
                  </a:moveTo>
                  <a:lnTo>
                    <a:pt x="104670" y="8506"/>
                  </a:lnTo>
                  <a:cubicBezTo>
                    <a:pt x="101308" y="210"/>
                    <a:pt x="89221" y="1324"/>
                    <a:pt x="87440" y="10097"/>
                  </a:cubicBezTo>
                  <a:lnTo>
                    <a:pt x="87411" y="10220"/>
                  </a:lnTo>
                  <a:lnTo>
                    <a:pt x="4791" y="214074"/>
                  </a:lnTo>
                  <a:cubicBezTo>
                    <a:pt x="-114" y="226171"/>
                    <a:pt x="8792" y="239382"/>
                    <a:pt x="21850" y="239382"/>
                  </a:cubicBezTo>
                  <a:lnTo>
                    <a:pt x="61189" y="239382"/>
                  </a:lnTo>
                  <a:lnTo>
                    <a:pt x="61208" y="239239"/>
                  </a:lnTo>
                  <a:cubicBezTo>
                    <a:pt x="61636" y="239268"/>
                    <a:pt x="62036" y="239382"/>
                    <a:pt x="62474" y="239382"/>
                  </a:cubicBezTo>
                  <a:lnTo>
                    <a:pt x="85773" y="239382"/>
                  </a:lnTo>
                  <a:lnTo>
                    <a:pt x="85773" y="296275"/>
                  </a:lnTo>
                  <a:cubicBezTo>
                    <a:pt x="85773" y="302562"/>
                    <a:pt x="90868" y="307658"/>
                    <a:pt x="97155" y="307658"/>
                  </a:cubicBezTo>
                  <a:cubicBezTo>
                    <a:pt x="103442" y="307658"/>
                    <a:pt x="108537" y="302562"/>
                    <a:pt x="108537" y="296275"/>
                  </a:cubicBezTo>
                  <a:lnTo>
                    <a:pt x="108537" y="239382"/>
                  </a:lnTo>
                  <a:lnTo>
                    <a:pt x="175670" y="239382"/>
                  </a:lnTo>
                  <a:cubicBezTo>
                    <a:pt x="186452" y="239382"/>
                    <a:pt x="193805" y="228467"/>
                    <a:pt x="189757" y="218465"/>
                  </a:cubicBezTo>
                  <a:close/>
                </a:path>
              </a:pathLst>
            </a:custGeom>
            <a:solidFill>
              <a:srgbClr val="318D7A">
                <a:alpha val="49800"/>
              </a:srgbClr>
            </a:solidFill>
            <a:ln>
              <a:noFill/>
            </a:ln>
          </p:spPr>
          <p:txBody>
            <a:bodyPr spcFirstLastPara="1" wrap="square" lIns="76188" tIns="76188" rIns="76188" bIns="76188" anchor="ctr" anchorCtr="0">
              <a:noAutofit/>
            </a:bodyPr>
            <a:lstStyle/>
            <a:p>
              <a:endParaRPr sz="1500"/>
            </a:p>
          </p:txBody>
        </p:sp>
      </p:grpSp>
    </p:spTree>
    <p:extLst>
      <p:ext uri="{BB962C8B-B14F-4D97-AF65-F5344CB8AC3E}">
        <p14:creationId xmlns:p14="http://schemas.microsoft.com/office/powerpoint/2010/main" val="2731306950"/>
      </p:ext>
    </p:extLst>
  </p:cSld>
  <p:clrMapOvr>
    <a:masterClrMapping/>
  </p:clrMapOvr>
  <mc:AlternateContent xmlns:mc="http://schemas.openxmlformats.org/markup-compatibility/2006" xmlns:p14="http://schemas.microsoft.com/office/powerpoint/2010/main">
    <mc:Choice Requires="p14">
      <p:transition spd="slow" p14:dur="2000" advTm="42471"/>
    </mc:Choice>
    <mc:Fallback xmlns="">
      <p:transition spd="slow" advTm="424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7"/>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rot="21600000">
            <a:off x="191661" y="1147103"/>
            <a:ext cx="7236675" cy="1543050"/>
          </a:xfrm>
          <a:prstGeom prst="rect">
            <a:avLst/>
          </a:prstGeom>
        </p:spPr>
        <p:txBody>
          <a:bodyPr lIns="0" tIns="18000" rIns="0" bIns="0" rtlCol="0" anchor="t"/>
          <a:lstStyle/>
          <a:p>
            <a:pPr algn="ctr">
              <a:lnSpc>
                <a:spcPts val="1350"/>
              </a:lnSpc>
            </a:pPr>
            <a:endParaRPr lang="en-US" sz="1350" b="0" i="0" spc="0" dirty="0">
              <a:solidFill>
                <a:srgbClr val="464646">
                  <a:alpha val="100000"/>
                </a:srgbClr>
              </a:solidFill>
              <a:latin typeface="Muli"/>
            </a:endParaRPr>
          </a:p>
        </p:txBody>
      </p:sp>
      <p:sp>
        <p:nvSpPr>
          <p:cNvPr id="9" name="TextBox 9"/>
          <p:cNvSpPr txBox="1"/>
          <p:nvPr/>
        </p:nvSpPr>
        <p:spPr>
          <a:xfrm rot="21600000">
            <a:off x="486937" y="230480"/>
            <a:ext cx="6646125" cy="571500"/>
          </a:xfrm>
          <a:prstGeom prst="rect">
            <a:avLst/>
          </a:prstGeom>
        </p:spPr>
        <p:txBody>
          <a:bodyPr lIns="0" tIns="64800" rIns="0" bIns="0" rtlCol="0" anchor="t"/>
          <a:lstStyle/>
          <a:p>
            <a:pPr algn="ctr">
              <a:lnSpc>
                <a:spcPts val="4500"/>
              </a:lnSpc>
            </a:pPr>
            <a:endParaRPr lang="en-US" sz="4500" b="1" i="0" u="sng" spc="0" dirty="0">
              <a:solidFill>
                <a:srgbClr val="91C35D">
                  <a:alpha val="100000"/>
                </a:srgbClr>
              </a:solidFill>
              <a:latin typeface="Amatic SC"/>
            </a:endParaRPr>
          </a:p>
        </p:txBody>
      </p:sp>
      <p:sp>
        <p:nvSpPr>
          <p:cNvPr id="10" name="TextBox 10"/>
          <p:cNvSpPr txBox="1"/>
          <p:nvPr/>
        </p:nvSpPr>
        <p:spPr>
          <a:xfrm rot="21600000">
            <a:off x="622754" y="3217670"/>
            <a:ext cx="6374486" cy="1564772"/>
          </a:xfrm>
          <a:prstGeom prst="rect">
            <a:avLst/>
          </a:prstGeom>
        </p:spPr>
        <p:txBody>
          <a:bodyPr lIns="0" tIns="21600" rIns="0" bIns="0" rtlCol="0" anchor="t"/>
          <a:lstStyle/>
          <a:p>
            <a:pPr algn="ctr">
              <a:lnSpc>
                <a:spcPts val="1500"/>
              </a:lnSpc>
            </a:pPr>
            <a:endParaRPr lang="en-US" sz="1500" b="0" i="0" spc="0" dirty="0">
              <a:solidFill>
                <a:srgbClr val="464646">
                  <a:alpha val="100000"/>
                </a:srgbClr>
              </a:solidFill>
              <a:latin typeface="Muli"/>
            </a:endParaRPr>
          </a:p>
        </p:txBody>
      </p:sp>
      <p:sp>
        <p:nvSpPr>
          <p:cNvPr id="11" name="TextBox 9">
            <a:extLst>
              <a:ext uri="{FF2B5EF4-FFF2-40B4-BE49-F238E27FC236}">
                <a16:creationId xmlns:a16="http://schemas.microsoft.com/office/drawing/2014/main" id="{9BD29359-F15F-A839-4D3E-407C0A4CB451}"/>
              </a:ext>
            </a:extLst>
          </p:cNvPr>
          <p:cNvSpPr txBox="1"/>
          <p:nvPr/>
        </p:nvSpPr>
        <p:spPr>
          <a:xfrm rot="21600000">
            <a:off x="505987" y="243871"/>
            <a:ext cx="6646125" cy="571500"/>
          </a:xfrm>
          <a:prstGeom prst="rect">
            <a:avLst/>
          </a:prstGeom>
        </p:spPr>
        <p:txBody>
          <a:bodyPr lIns="0" tIns="64800" rIns="0" bIns="0" rtlCol="0" anchor="t"/>
          <a:lstStyle/>
          <a:p>
            <a:pPr algn="ctr">
              <a:lnSpc>
                <a:spcPts val="4500"/>
              </a:lnSpc>
            </a:pPr>
            <a:endParaRPr lang="en-US" sz="4500" b="1" u="sng" dirty="0">
              <a:solidFill>
                <a:srgbClr val="91C35D">
                  <a:alpha val="100000"/>
                </a:srgbClr>
              </a:solidFill>
              <a:latin typeface="Amatic SC"/>
            </a:endParaRPr>
          </a:p>
          <a:p>
            <a:pPr algn="ctr">
              <a:lnSpc>
                <a:spcPts val="4500"/>
              </a:lnSpc>
            </a:pPr>
            <a:r>
              <a:rPr lang="en-US" sz="4500" b="1" u="sng" dirty="0">
                <a:solidFill>
                  <a:srgbClr val="91C35D">
                    <a:alpha val="100000"/>
                  </a:srgbClr>
                </a:solidFill>
                <a:latin typeface="Amatic SC"/>
              </a:rPr>
              <a:t>Become an Ambassador!</a:t>
            </a:r>
            <a:endParaRPr lang="en-US" sz="4500" b="1" i="0" u="sng" spc="0" dirty="0">
              <a:solidFill>
                <a:srgbClr val="91C35D">
                  <a:alpha val="100000"/>
                </a:srgbClr>
              </a:solidFill>
              <a:latin typeface="Amatic SC"/>
            </a:endParaRPr>
          </a:p>
        </p:txBody>
      </p:sp>
      <p:sp>
        <p:nvSpPr>
          <p:cNvPr id="19" name="TextBox 18">
            <a:extLst>
              <a:ext uri="{FF2B5EF4-FFF2-40B4-BE49-F238E27FC236}">
                <a16:creationId xmlns:a16="http://schemas.microsoft.com/office/drawing/2014/main" id="{4D4EBB28-3A21-A369-B279-3B892FE42E83}"/>
              </a:ext>
            </a:extLst>
          </p:cNvPr>
          <p:cNvSpPr txBox="1"/>
          <p:nvPr/>
        </p:nvSpPr>
        <p:spPr>
          <a:xfrm>
            <a:off x="529948" y="1745336"/>
            <a:ext cx="2862236" cy="1200329"/>
          </a:xfrm>
          <a:prstGeom prst="rect">
            <a:avLst/>
          </a:prstGeom>
          <a:noFill/>
        </p:spPr>
        <p:txBody>
          <a:bodyPr wrap="square">
            <a:spAutoFit/>
          </a:bodyPr>
          <a:lstStyle/>
          <a:p>
            <a:r>
              <a:rPr lang="en-GB" b="0" i="0" dirty="0">
                <a:solidFill>
                  <a:srgbClr val="314C59"/>
                </a:solidFill>
                <a:effectLst/>
                <a:latin typeface="Muli" panose="020B0604020202020204" charset="0"/>
              </a:rPr>
              <a:t>Use the </a:t>
            </a:r>
            <a:r>
              <a:rPr lang="en-GB" b="1" i="0" dirty="0">
                <a:solidFill>
                  <a:srgbClr val="314C59"/>
                </a:solidFill>
                <a:effectLst/>
                <a:latin typeface="Muli" panose="020B0604020202020204" charset="0"/>
              </a:rPr>
              <a:t>QR code </a:t>
            </a:r>
            <a:r>
              <a:rPr lang="en-GB" b="0" i="0" dirty="0">
                <a:solidFill>
                  <a:srgbClr val="314C59"/>
                </a:solidFill>
                <a:effectLst/>
                <a:latin typeface="Muli" panose="020B0604020202020204" charset="0"/>
              </a:rPr>
              <a:t>on this slide to </a:t>
            </a:r>
            <a:r>
              <a:rPr lang="en-GB" b="1" i="0" dirty="0">
                <a:solidFill>
                  <a:srgbClr val="314C59"/>
                </a:solidFill>
                <a:effectLst/>
                <a:latin typeface="Muli" panose="020B0604020202020204" charset="0"/>
              </a:rPr>
              <a:t>register</a:t>
            </a:r>
            <a:r>
              <a:rPr lang="en-GB" b="0" i="0" dirty="0">
                <a:solidFill>
                  <a:srgbClr val="314C59"/>
                </a:solidFill>
                <a:effectLst/>
                <a:latin typeface="Muli" panose="020B0604020202020204" charset="0"/>
              </a:rPr>
              <a:t> as a Positive Impact Ambassador!</a:t>
            </a:r>
            <a:endParaRPr lang="en-GB" dirty="0">
              <a:latin typeface="Muli" panose="020B0604020202020204" charset="0"/>
            </a:endParaRPr>
          </a:p>
        </p:txBody>
      </p:sp>
      <p:pic>
        <p:nvPicPr>
          <p:cNvPr id="14" name="Picture 13" descr="Qr code&#10;&#10;Description automatically generated">
            <a:extLst>
              <a:ext uri="{FF2B5EF4-FFF2-40B4-BE49-F238E27FC236}">
                <a16:creationId xmlns:a16="http://schemas.microsoft.com/office/drawing/2014/main" id="{2720F8EE-CC02-D57D-91A5-28D01629BD8F}"/>
              </a:ext>
            </a:extLst>
          </p:cNvPr>
          <p:cNvPicPr>
            <a:picLocks noChangeAspect="1"/>
          </p:cNvPicPr>
          <p:nvPr/>
        </p:nvPicPr>
        <p:blipFill>
          <a:blip r:embed="rId2"/>
          <a:stretch>
            <a:fillRect/>
          </a:stretch>
        </p:blipFill>
        <p:spPr>
          <a:xfrm>
            <a:off x="3533588" y="1824732"/>
            <a:ext cx="1790476" cy="1790476"/>
          </a:xfrm>
          <a:prstGeom prst="rect">
            <a:avLst/>
          </a:prstGeom>
        </p:spPr>
      </p:pic>
      <p:sp>
        <p:nvSpPr>
          <p:cNvPr id="12" name="Google Shape;208;p7">
            <a:extLst>
              <a:ext uri="{FF2B5EF4-FFF2-40B4-BE49-F238E27FC236}">
                <a16:creationId xmlns:a16="http://schemas.microsoft.com/office/drawing/2014/main" id="{D9767006-95A6-02FD-FBF5-3DB60E9DA233}"/>
              </a:ext>
            </a:extLst>
          </p:cNvPr>
          <p:cNvSpPr/>
          <p:nvPr/>
        </p:nvSpPr>
        <p:spPr>
          <a:xfrm rot="5400000">
            <a:off x="3597099" y="2854502"/>
            <a:ext cx="6858000" cy="1148998"/>
          </a:xfrm>
          <a:custGeom>
            <a:avLst/>
            <a:gdLst/>
            <a:ahLst/>
            <a:cxnLst/>
            <a:rect l="l" t="t" r="r" b="b"/>
            <a:pathLst>
              <a:path w="304800" h="304800" extrusionOk="0">
                <a:moveTo>
                  <a:pt x="0" y="0"/>
                </a:moveTo>
                <a:lnTo>
                  <a:pt x="0" y="304800"/>
                </a:lnTo>
                <a:lnTo>
                  <a:pt x="304800" y="304800"/>
                </a:lnTo>
                <a:lnTo>
                  <a:pt x="304800" y="0"/>
                </a:lnTo>
                <a:lnTo>
                  <a:pt x="0" y="0"/>
                </a:lnTo>
                <a:close/>
              </a:path>
            </a:pathLst>
          </a:custGeom>
          <a:solidFill>
            <a:srgbClr val="91C35D">
              <a:alpha val="32941"/>
            </a:srgb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2160" dirty="0">
              <a:solidFill>
                <a:schemeClr val="dk1"/>
              </a:solidFill>
              <a:latin typeface="Calibri"/>
              <a:ea typeface="Calibri"/>
              <a:cs typeface="Calibri"/>
              <a:sym typeface="Calibri"/>
            </a:endParaRPr>
          </a:p>
        </p:txBody>
      </p:sp>
      <p:pic>
        <p:nvPicPr>
          <p:cNvPr id="15" name="Picture 26">
            <a:extLst>
              <a:ext uri="{FF2B5EF4-FFF2-40B4-BE49-F238E27FC236}">
                <a16:creationId xmlns:a16="http://schemas.microsoft.com/office/drawing/2014/main" id="{9D8BA601-9363-8EF9-67AE-0A1A10ADC415}"/>
              </a:ext>
            </a:extLst>
          </p:cNvPr>
          <p:cNvPicPr>
            <a:picLocks noChangeAspect="1"/>
          </p:cNvPicPr>
          <p:nvPr/>
        </p:nvPicPr>
        <p:blipFill>
          <a:blip r:embed="rId3">
            <a:alphaModFix/>
          </a:blip>
          <a:srcRect/>
          <a:stretch>
            <a:fillRect/>
          </a:stretch>
        </p:blipFill>
        <p:spPr>
          <a:xfrm rot="21600000">
            <a:off x="3471197" y="5280142"/>
            <a:ext cx="482918" cy="371475"/>
          </a:xfrm>
          <a:prstGeom prst="rect">
            <a:avLst/>
          </a:prstGeom>
        </p:spPr>
      </p:pic>
      <p:pic>
        <p:nvPicPr>
          <p:cNvPr id="16" name="Picture 15" descr="Text&#10;&#10;Description automatically generated">
            <a:extLst>
              <a:ext uri="{FF2B5EF4-FFF2-40B4-BE49-F238E27FC236}">
                <a16:creationId xmlns:a16="http://schemas.microsoft.com/office/drawing/2014/main" id="{F78ED4C2-DF56-D608-B5B2-5162D6F67721}"/>
              </a:ext>
            </a:extLst>
          </p:cNvPr>
          <p:cNvPicPr>
            <a:picLocks noChangeAspect="1"/>
          </p:cNvPicPr>
          <p:nvPr/>
        </p:nvPicPr>
        <p:blipFill>
          <a:blip r:embed="rId4"/>
          <a:stretch>
            <a:fillRect/>
          </a:stretch>
        </p:blipFill>
        <p:spPr>
          <a:xfrm>
            <a:off x="126999" y="224834"/>
            <a:ext cx="1459166" cy="805409"/>
          </a:xfrm>
          <a:prstGeom prst="rect">
            <a:avLst/>
          </a:prstGeom>
        </p:spPr>
      </p:pic>
      <p:grpSp>
        <p:nvGrpSpPr>
          <p:cNvPr id="17" name="Google Shape;227;g244a1aa6451_0_106">
            <a:extLst>
              <a:ext uri="{FF2B5EF4-FFF2-40B4-BE49-F238E27FC236}">
                <a16:creationId xmlns:a16="http://schemas.microsoft.com/office/drawing/2014/main" id="{1AE16EE8-972C-8E29-DF7D-DC26FFD51758}"/>
              </a:ext>
            </a:extLst>
          </p:cNvPr>
          <p:cNvGrpSpPr/>
          <p:nvPr/>
        </p:nvGrpSpPr>
        <p:grpSpPr>
          <a:xfrm>
            <a:off x="-30" y="4953275"/>
            <a:ext cx="659678" cy="747091"/>
            <a:chOff x="6821385" y="3034470"/>
            <a:chExt cx="370138" cy="419184"/>
          </a:xfrm>
        </p:grpSpPr>
        <p:sp>
          <p:nvSpPr>
            <p:cNvPr id="18" name="Google Shape;228;g244a1aa6451_0_106">
              <a:extLst>
                <a:ext uri="{FF2B5EF4-FFF2-40B4-BE49-F238E27FC236}">
                  <a16:creationId xmlns:a16="http://schemas.microsoft.com/office/drawing/2014/main" id="{371BB89A-FCAB-7B49-6BEE-2B8F450D9907}"/>
                </a:ext>
              </a:extLst>
            </p:cNvPr>
            <p:cNvSpPr/>
            <p:nvPr/>
          </p:nvSpPr>
          <p:spPr>
            <a:xfrm>
              <a:off x="6821385" y="3034470"/>
              <a:ext cx="265233" cy="419184"/>
            </a:xfrm>
            <a:custGeom>
              <a:avLst/>
              <a:gdLst/>
              <a:ahLst/>
              <a:cxnLst/>
              <a:rect l="l" t="t" r="r" b="b"/>
              <a:pathLst>
                <a:path w="194310" h="307658" extrusionOk="0">
                  <a:moveTo>
                    <a:pt x="189757" y="218465"/>
                  </a:moveTo>
                  <a:lnTo>
                    <a:pt x="104670" y="8506"/>
                  </a:lnTo>
                  <a:cubicBezTo>
                    <a:pt x="101308" y="210"/>
                    <a:pt x="89221" y="1324"/>
                    <a:pt x="87440" y="10097"/>
                  </a:cubicBezTo>
                  <a:lnTo>
                    <a:pt x="87411" y="10220"/>
                  </a:lnTo>
                  <a:lnTo>
                    <a:pt x="4791" y="214074"/>
                  </a:lnTo>
                  <a:cubicBezTo>
                    <a:pt x="-114" y="226171"/>
                    <a:pt x="8792" y="239382"/>
                    <a:pt x="21850" y="239382"/>
                  </a:cubicBezTo>
                  <a:lnTo>
                    <a:pt x="61189" y="239382"/>
                  </a:lnTo>
                  <a:lnTo>
                    <a:pt x="61208" y="239239"/>
                  </a:lnTo>
                  <a:cubicBezTo>
                    <a:pt x="61636" y="239268"/>
                    <a:pt x="62036" y="239382"/>
                    <a:pt x="62474" y="239382"/>
                  </a:cubicBezTo>
                  <a:lnTo>
                    <a:pt x="85773" y="239382"/>
                  </a:lnTo>
                  <a:lnTo>
                    <a:pt x="85773" y="296275"/>
                  </a:lnTo>
                  <a:cubicBezTo>
                    <a:pt x="85773" y="302562"/>
                    <a:pt x="90868" y="307658"/>
                    <a:pt x="97155" y="307658"/>
                  </a:cubicBezTo>
                  <a:cubicBezTo>
                    <a:pt x="103442" y="307658"/>
                    <a:pt x="108537" y="302562"/>
                    <a:pt x="108537" y="296275"/>
                  </a:cubicBezTo>
                  <a:lnTo>
                    <a:pt x="108537" y="239382"/>
                  </a:lnTo>
                  <a:lnTo>
                    <a:pt x="175670" y="239382"/>
                  </a:lnTo>
                  <a:cubicBezTo>
                    <a:pt x="186452" y="239382"/>
                    <a:pt x="193805" y="228467"/>
                    <a:pt x="189757" y="218465"/>
                  </a:cubicBezTo>
                  <a:close/>
                </a:path>
              </a:pathLst>
            </a:custGeom>
            <a:solidFill>
              <a:srgbClr val="318D7A">
                <a:alpha val="49800"/>
              </a:srgbClr>
            </a:solidFill>
            <a:ln>
              <a:noFill/>
            </a:ln>
          </p:spPr>
          <p:txBody>
            <a:bodyPr spcFirstLastPara="1" wrap="square" lIns="76188" tIns="76188" rIns="76188" bIns="76188" anchor="ctr" anchorCtr="0">
              <a:noAutofit/>
            </a:bodyPr>
            <a:lstStyle/>
            <a:p>
              <a:endParaRPr sz="1500"/>
            </a:p>
          </p:txBody>
        </p:sp>
        <p:sp>
          <p:nvSpPr>
            <p:cNvPr id="20" name="Google Shape;229;g244a1aa6451_0_106">
              <a:extLst>
                <a:ext uri="{FF2B5EF4-FFF2-40B4-BE49-F238E27FC236}">
                  <a16:creationId xmlns:a16="http://schemas.microsoft.com/office/drawing/2014/main" id="{EE0FDA22-5D18-6887-83FC-5BCAC03BD42B}"/>
                </a:ext>
              </a:extLst>
            </p:cNvPr>
            <p:cNvSpPr/>
            <p:nvPr/>
          </p:nvSpPr>
          <p:spPr>
            <a:xfrm>
              <a:off x="6992841" y="3130307"/>
              <a:ext cx="198682" cy="313811"/>
            </a:xfrm>
            <a:custGeom>
              <a:avLst/>
              <a:gdLst/>
              <a:ahLst/>
              <a:cxnLst/>
              <a:rect l="l" t="t" r="r" b="b"/>
              <a:pathLst>
                <a:path w="194310" h="307658" extrusionOk="0">
                  <a:moveTo>
                    <a:pt x="189757" y="218465"/>
                  </a:moveTo>
                  <a:lnTo>
                    <a:pt x="104670" y="8506"/>
                  </a:lnTo>
                  <a:cubicBezTo>
                    <a:pt x="101308" y="210"/>
                    <a:pt x="89221" y="1324"/>
                    <a:pt x="87440" y="10097"/>
                  </a:cubicBezTo>
                  <a:lnTo>
                    <a:pt x="87411" y="10220"/>
                  </a:lnTo>
                  <a:lnTo>
                    <a:pt x="4791" y="214074"/>
                  </a:lnTo>
                  <a:cubicBezTo>
                    <a:pt x="-114" y="226171"/>
                    <a:pt x="8792" y="239382"/>
                    <a:pt x="21850" y="239382"/>
                  </a:cubicBezTo>
                  <a:lnTo>
                    <a:pt x="61189" y="239382"/>
                  </a:lnTo>
                  <a:lnTo>
                    <a:pt x="61208" y="239239"/>
                  </a:lnTo>
                  <a:cubicBezTo>
                    <a:pt x="61636" y="239268"/>
                    <a:pt x="62036" y="239382"/>
                    <a:pt x="62474" y="239382"/>
                  </a:cubicBezTo>
                  <a:lnTo>
                    <a:pt x="85773" y="239382"/>
                  </a:lnTo>
                  <a:lnTo>
                    <a:pt x="85773" y="296275"/>
                  </a:lnTo>
                  <a:cubicBezTo>
                    <a:pt x="85773" y="302562"/>
                    <a:pt x="90868" y="307658"/>
                    <a:pt x="97155" y="307658"/>
                  </a:cubicBezTo>
                  <a:cubicBezTo>
                    <a:pt x="103442" y="307658"/>
                    <a:pt x="108537" y="302562"/>
                    <a:pt x="108537" y="296275"/>
                  </a:cubicBezTo>
                  <a:lnTo>
                    <a:pt x="108537" y="239382"/>
                  </a:lnTo>
                  <a:lnTo>
                    <a:pt x="175670" y="239382"/>
                  </a:lnTo>
                  <a:cubicBezTo>
                    <a:pt x="186452" y="239382"/>
                    <a:pt x="193805" y="228467"/>
                    <a:pt x="189757" y="218465"/>
                  </a:cubicBezTo>
                  <a:close/>
                </a:path>
              </a:pathLst>
            </a:custGeom>
            <a:solidFill>
              <a:srgbClr val="318D7A">
                <a:alpha val="49800"/>
              </a:srgbClr>
            </a:solidFill>
            <a:ln>
              <a:noFill/>
            </a:ln>
          </p:spPr>
          <p:txBody>
            <a:bodyPr spcFirstLastPara="1" wrap="square" lIns="76188" tIns="76188" rIns="76188" bIns="76188" anchor="ctr" anchorCtr="0">
              <a:noAutofit/>
            </a:bodyPr>
            <a:lstStyle/>
            <a:p>
              <a:endParaRPr sz="1500"/>
            </a:p>
          </p:txBody>
        </p:sp>
      </p:grpSp>
    </p:spTree>
    <p:extLst>
      <p:ext uri="{BB962C8B-B14F-4D97-AF65-F5344CB8AC3E}">
        <p14:creationId xmlns:p14="http://schemas.microsoft.com/office/powerpoint/2010/main" val="746179582"/>
      </p:ext>
    </p:extLst>
  </p:cSld>
  <p:clrMapOvr>
    <a:masterClrMapping/>
  </p:clrMapOvr>
  <mc:AlternateContent xmlns:mc="http://schemas.openxmlformats.org/markup-compatibility/2006" xmlns:p14="http://schemas.microsoft.com/office/powerpoint/2010/main">
    <mc:Choice Requires="p14">
      <p:transition spd="slow" p14:dur="2000" advTm="72008"/>
    </mc:Choice>
    <mc:Fallback xmlns="">
      <p:transition spd="slow" advTm="72008"/>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40494" y="4544016"/>
            <a:ext cx="7760494" cy="1214437"/>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91C35D">
              <a:alpha val="33000"/>
            </a:srgbClr>
          </a:solidFill>
        </p:spPr>
      </p:sp>
      <p:grpSp>
        <p:nvGrpSpPr>
          <p:cNvPr id="7" name="Group 7"/>
          <p:cNvGrpSpPr/>
          <p:nvPr/>
        </p:nvGrpSpPr>
        <p:grpSpPr>
          <a:xfrm rot="21600000">
            <a:off x="-266700" y="4257675"/>
            <a:ext cx="2371725" cy="285750"/>
            <a:chOff x="-266700" y="4257675"/>
            <a:chExt cx="2371725" cy="285750"/>
          </a:xfrm>
        </p:grpSpPr>
        <p:sp>
          <p:nvSpPr>
            <p:cNvPr id="6" name="Freeform 6"/>
            <p:cNvSpPr/>
            <p:nvPr/>
          </p:nvSpPr>
          <p:spPr>
            <a:xfrm>
              <a:off x="-266700" y="4257675"/>
              <a:ext cx="2371725" cy="285750"/>
            </a:xfrm>
            <a:custGeom>
              <a:avLst/>
              <a:gdLst/>
              <a:ahLst/>
              <a:cxnLst/>
              <a:rect l="0" t="0" r="0" b="0"/>
              <a:pathLst>
                <a:path w="303647" h="74628">
                  <a:moveTo>
                    <a:pt x="298714" y="43301"/>
                  </a:moveTo>
                  <a:lnTo>
                    <a:pt x="298714" y="49463"/>
                  </a:lnTo>
                  <a:lnTo>
                    <a:pt x="292122" y="49463"/>
                  </a:lnTo>
                  <a:lnTo>
                    <a:pt x="292122" y="28842"/>
                  </a:lnTo>
                  <a:lnTo>
                    <a:pt x="278511" y="28842"/>
                  </a:lnTo>
                  <a:lnTo>
                    <a:pt x="278511" y="46577"/>
                  </a:lnTo>
                  <a:cubicBezTo>
                    <a:pt x="278511" y="46577"/>
                    <a:pt x="273158" y="46168"/>
                    <a:pt x="273548" y="44929"/>
                  </a:cubicBezTo>
                  <a:cubicBezTo>
                    <a:pt x="273977" y="43691"/>
                    <a:pt x="269434" y="39167"/>
                    <a:pt x="269434" y="39167"/>
                  </a:cubicBezTo>
                  <a:lnTo>
                    <a:pt x="265300" y="42462"/>
                  </a:lnTo>
                  <a:lnTo>
                    <a:pt x="258318" y="42462"/>
                  </a:lnTo>
                  <a:lnTo>
                    <a:pt x="258318" y="35042"/>
                  </a:lnTo>
                  <a:lnTo>
                    <a:pt x="253765" y="35042"/>
                  </a:lnTo>
                  <a:lnTo>
                    <a:pt x="253765" y="39176"/>
                  </a:lnTo>
                  <a:lnTo>
                    <a:pt x="246336" y="39176"/>
                  </a:lnTo>
                  <a:lnTo>
                    <a:pt x="246336" y="32175"/>
                  </a:lnTo>
                  <a:lnTo>
                    <a:pt x="238935" y="32175"/>
                  </a:lnTo>
                  <a:lnTo>
                    <a:pt x="238935" y="49482"/>
                  </a:lnTo>
                  <a:lnTo>
                    <a:pt x="221618" y="49482"/>
                  </a:lnTo>
                  <a:lnTo>
                    <a:pt x="221618" y="18555"/>
                  </a:lnTo>
                  <a:lnTo>
                    <a:pt x="218313" y="18555"/>
                  </a:lnTo>
                  <a:lnTo>
                    <a:pt x="218313" y="0"/>
                  </a:lnTo>
                  <a:lnTo>
                    <a:pt x="215836" y="0"/>
                  </a:lnTo>
                  <a:lnTo>
                    <a:pt x="215836" y="4543"/>
                  </a:lnTo>
                  <a:lnTo>
                    <a:pt x="213570" y="6810"/>
                  </a:lnTo>
                  <a:lnTo>
                    <a:pt x="213570" y="12783"/>
                  </a:lnTo>
                  <a:lnTo>
                    <a:pt x="209255" y="12783"/>
                  </a:lnTo>
                  <a:lnTo>
                    <a:pt x="209255" y="62675"/>
                  </a:lnTo>
                  <a:lnTo>
                    <a:pt x="191510" y="62675"/>
                  </a:lnTo>
                  <a:lnTo>
                    <a:pt x="191510" y="52359"/>
                  </a:lnTo>
                  <a:lnTo>
                    <a:pt x="182870" y="52359"/>
                  </a:lnTo>
                  <a:lnTo>
                    <a:pt x="182870" y="56074"/>
                  </a:lnTo>
                  <a:lnTo>
                    <a:pt x="176279" y="56074"/>
                  </a:lnTo>
                  <a:lnTo>
                    <a:pt x="176279" y="47425"/>
                  </a:lnTo>
                  <a:lnTo>
                    <a:pt x="170926" y="47425"/>
                  </a:lnTo>
                  <a:lnTo>
                    <a:pt x="170926" y="62694"/>
                  </a:lnTo>
                  <a:lnTo>
                    <a:pt x="165144" y="62694"/>
                  </a:lnTo>
                  <a:lnTo>
                    <a:pt x="165144" y="52368"/>
                  </a:lnTo>
                  <a:lnTo>
                    <a:pt x="161858" y="49073"/>
                  </a:lnTo>
                  <a:lnTo>
                    <a:pt x="158963" y="51959"/>
                  </a:lnTo>
                  <a:lnTo>
                    <a:pt x="156486" y="51959"/>
                  </a:lnTo>
                  <a:lnTo>
                    <a:pt x="156486" y="47825"/>
                  </a:lnTo>
                  <a:lnTo>
                    <a:pt x="151924" y="47825"/>
                  </a:lnTo>
                  <a:lnTo>
                    <a:pt x="151924" y="52368"/>
                  </a:lnTo>
                  <a:lnTo>
                    <a:pt x="146990" y="52368"/>
                  </a:lnTo>
                  <a:lnTo>
                    <a:pt x="146990" y="42072"/>
                  </a:lnTo>
                  <a:lnTo>
                    <a:pt x="139570" y="42072"/>
                  </a:lnTo>
                  <a:lnTo>
                    <a:pt x="139570" y="51140"/>
                  </a:lnTo>
                  <a:lnTo>
                    <a:pt x="136274" y="51140"/>
                  </a:lnTo>
                  <a:lnTo>
                    <a:pt x="136274" y="44958"/>
                  </a:lnTo>
                  <a:lnTo>
                    <a:pt x="132150" y="44958"/>
                  </a:lnTo>
                  <a:lnTo>
                    <a:pt x="132150" y="47034"/>
                  </a:lnTo>
                  <a:lnTo>
                    <a:pt x="125968" y="47034"/>
                  </a:lnTo>
                  <a:lnTo>
                    <a:pt x="125968" y="52788"/>
                  </a:lnTo>
                  <a:lnTo>
                    <a:pt x="121015" y="52788"/>
                  </a:lnTo>
                  <a:lnTo>
                    <a:pt x="121015" y="31347"/>
                  </a:lnTo>
                  <a:lnTo>
                    <a:pt x="113186" y="31347"/>
                  </a:lnTo>
                  <a:lnTo>
                    <a:pt x="113186" y="25584"/>
                  </a:lnTo>
                  <a:lnTo>
                    <a:pt x="109061" y="25584"/>
                  </a:lnTo>
                  <a:lnTo>
                    <a:pt x="109061" y="31347"/>
                  </a:lnTo>
                  <a:lnTo>
                    <a:pt x="101222" y="31347"/>
                  </a:lnTo>
                  <a:lnTo>
                    <a:pt x="101222" y="28461"/>
                  </a:lnTo>
                  <a:lnTo>
                    <a:pt x="97098" y="28461"/>
                  </a:lnTo>
                  <a:lnTo>
                    <a:pt x="97098" y="31347"/>
                  </a:lnTo>
                  <a:lnTo>
                    <a:pt x="92573" y="31347"/>
                  </a:lnTo>
                  <a:lnTo>
                    <a:pt x="92573" y="56502"/>
                  </a:lnTo>
                  <a:lnTo>
                    <a:pt x="90106" y="56502"/>
                  </a:lnTo>
                  <a:lnTo>
                    <a:pt x="90106" y="16916"/>
                  </a:lnTo>
                  <a:lnTo>
                    <a:pt x="85153" y="16916"/>
                  </a:lnTo>
                  <a:lnTo>
                    <a:pt x="85153" y="10897"/>
                  </a:lnTo>
                  <a:lnTo>
                    <a:pt x="78143" y="10897"/>
                  </a:lnTo>
                  <a:lnTo>
                    <a:pt x="78143" y="58560"/>
                  </a:lnTo>
                  <a:lnTo>
                    <a:pt x="75257" y="58560"/>
                  </a:lnTo>
                  <a:lnTo>
                    <a:pt x="75257" y="50321"/>
                  </a:lnTo>
                  <a:lnTo>
                    <a:pt x="66189" y="50321"/>
                  </a:lnTo>
                  <a:lnTo>
                    <a:pt x="64122" y="52378"/>
                  </a:lnTo>
                  <a:lnTo>
                    <a:pt x="61655" y="52378"/>
                  </a:lnTo>
                  <a:lnTo>
                    <a:pt x="61655" y="34242"/>
                  </a:lnTo>
                  <a:lnTo>
                    <a:pt x="58760" y="34242"/>
                  </a:lnTo>
                  <a:lnTo>
                    <a:pt x="58760" y="23517"/>
                  </a:lnTo>
                  <a:lnTo>
                    <a:pt x="45168" y="23517"/>
                  </a:lnTo>
                  <a:lnTo>
                    <a:pt x="45168" y="36719"/>
                  </a:lnTo>
                  <a:lnTo>
                    <a:pt x="40615" y="36719"/>
                  </a:lnTo>
                  <a:lnTo>
                    <a:pt x="40615" y="46215"/>
                  </a:lnTo>
                  <a:lnTo>
                    <a:pt x="35062" y="51759"/>
                  </a:lnTo>
                  <a:lnTo>
                    <a:pt x="35062" y="60646"/>
                  </a:lnTo>
                  <a:lnTo>
                    <a:pt x="29080" y="60646"/>
                  </a:lnTo>
                  <a:lnTo>
                    <a:pt x="29080" y="53226"/>
                  </a:lnTo>
                  <a:lnTo>
                    <a:pt x="16297" y="53226"/>
                  </a:lnTo>
                  <a:lnTo>
                    <a:pt x="16297" y="50340"/>
                  </a:lnTo>
                  <a:lnTo>
                    <a:pt x="13411" y="50340"/>
                  </a:lnTo>
                  <a:lnTo>
                    <a:pt x="13411" y="39986"/>
                  </a:lnTo>
                  <a:lnTo>
                    <a:pt x="10116" y="39986"/>
                  </a:lnTo>
                  <a:lnTo>
                    <a:pt x="10116" y="47015"/>
                  </a:lnTo>
                  <a:lnTo>
                    <a:pt x="7639" y="47015"/>
                  </a:lnTo>
                  <a:lnTo>
                    <a:pt x="7639" y="42462"/>
                  </a:lnTo>
                  <a:lnTo>
                    <a:pt x="4143" y="45958"/>
                  </a:lnTo>
                  <a:lnTo>
                    <a:pt x="0" y="50102"/>
                  </a:lnTo>
                  <a:lnTo>
                    <a:pt x="0" y="74628"/>
                  </a:lnTo>
                  <a:lnTo>
                    <a:pt x="303647" y="74628"/>
                  </a:lnTo>
                  <a:lnTo>
                    <a:pt x="303647" y="43301"/>
                  </a:lnTo>
                  <a:lnTo>
                    <a:pt x="298714" y="43301"/>
                  </a:lnTo>
                  <a:close/>
                </a:path>
              </a:pathLst>
            </a:custGeom>
            <a:solidFill>
              <a:srgbClr val="318D7A">
                <a:alpha val="19000"/>
              </a:srgbClr>
            </a:solidFill>
          </p:spPr>
        </p:sp>
      </p:grpSp>
      <p:sp>
        <p:nvSpPr>
          <p:cNvPr id="8" name="TextBox 8"/>
          <p:cNvSpPr txBox="1"/>
          <p:nvPr/>
        </p:nvSpPr>
        <p:spPr>
          <a:xfrm rot="21600000">
            <a:off x="142875" y="1000125"/>
            <a:ext cx="7341450" cy="581025"/>
          </a:xfrm>
          <a:prstGeom prst="rect">
            <a:avLst/>
          </a:prstGeom>
        </p:spPr>
        <p:txBody>
          <a:bodyPr lIns="0" tIns="64800" rIns="0" bIns="0" rtlCol="0" anchor="t"/>
          <a:lstStyle/>
          <a:p>
            <a:pPr algn="ctr">
              <a:lnSpc>
                <a:spcPts val="4650"/>
              </a:lnSpc>
            </a:pPr>
            <a:r>
              <a:rPr lang="en-US" sz="4650" b="1" i="0" spc="0" dirty="0">
                <a:solidFill>
                  <a:srgbClr val="91C35D">
                    <a:alpha val="100000"/>
                  </a:srgbClr>
                </a:solidFill>
                <a:latin typeface="Amatic SC"/>
              </a:rPr>
              <a:t>Thank you for listening</a:t>
            </a:r>
          </a:p>
        </p:txBody>
      </p:sp>
      <p:grpSp>
        <p:nvGrpSpPr>
          <p:cNvPr id="10" name="Group 10"/>
          <p:cNvGrpSpPr/>
          <p:nvPr/>
        </p:nvGrpSpPr>
        <p:grpSpPr>
          <a:xfrm rot="21600000">
            <a:off x="5636419" y="4257675"/>
            <a:ext cx="2371725" cy="285750"/>
            <a:chOff x="5636419" y="4257675"/>
            <a:chExt cx="2371725" cy="285750"/>
          </a:xfrm>
        </p:grpSpPr>
        <p:sp>
          <p:nvSpPr>
            <p:cNvPr id="9" name="Freeform 9"/>
            <p:cNvSpPr/>
            <p:nvPr/>
          </p:nvSpPr>
          <p:spPr>
            <a:xfrm>
              <a:off x="5636419" y="4257675"/>
              <a:ext cx="2371725" cy="285750"/>
            </a:xfrm>
            <a:custGeom>
              <a:avLst/>
              <a:gdLst/>
              <a:ahLst/>
              <a:cxnLst/>
              <a:rect l="0" t="0" r="0" b="0"/>
              <a:pathLst>
                <a:path w="303647" h="74628">
                  <a:moveTo>
                    <a:pt x="298714" y="43301"/>
                  </a:moveTo>
                  <a:lnTo>
                    <a:pt x="298714" y="49463"/>
                  </a:lnTo>
                  <a:lnTo>
                    <a:pt x="292122" y="49463"/>
                  </a:lnTo>
                  <a:lnTo>
                    <a:pt x="292122" y="28842"/>
                  </a:lnTo>
                  <a:lnTo>
                    <a:pt x="278511" y="28842"/>
                  </a:lnTo>
                  <a:lnTo>
                    <a:pt x="278511" y="46577"/>
                  </a:lnTo>
                  <a:cubicBezTo>
                    <a:pt x="278511" y="46577"/>
                    <a:pt x="273158" y="46168"/>
                    <a:pt x="273548" y="44929"/>
                  </a:cubicBezTo>
                  <a:cubicBezTo>
                    <a:pt x="273977" y="43691"/>
                    <a:pt x="269434" y="39167"/>
                    <a:pt x="269434" y="39167"/>
                  </a:cubicBezTo>
                  <a:lnTo>
                    <a:pt x="265300" y="42462"/>
                  </a:lnTo>
                  <a:lnTo>
                    <a:pt x="258318" y="42462"/>
                  </a:lnTo>
                  <a:lnTo>
                    <a:pt x="258318" y="35042"/>
                  </a:lnTo>
                  <a:lnTo>
                    <a:pt x="253765" y="35042"/>
                  </a:lnTo>
                  <a:lnTo>
                    <a:pt x="253765" y="39176"/>
                  </a:lnTo>
                  <a:lnTo>
                    <a:pt x="246336" y="39176"/>
                  </a:lnTo>
                  <a:lnTo>
                    <a:pt x="246336" y="32175"/>
                  </a:lnTo>
                  <a:lnTo>
                    <a:pt x="238935" y="32175"/>
                  </a:lnTo>
                  <a:lnTo>
                    <a:pt x="238935" y="49482"/>
                  </a:lnTo>
                  <a:lnTo>
                    <a:pt x="221618" y="49482"/>
                  </a:lnTo>
                  <a:lnTo>
                    <a:pt x="221618" y="18555"/>
                  </a:lnTo>
                  <a:lnTo>
                    <a:pt x="218313" y="18555"/>
                  </a:lnTo>
                  <a:lnTo>
                    <a:pt x="218313" y="0"/>
                  </a:lnTo>
                  <a:lnTo>
                    <a:pt x="215836" y="0"/>
                  </a:lnTo>
                  <a:lnTo>
                    <a:pt x="215836" y="4543"/>
                  </a:lnTo>
                  <a:lnTo>
                    <a:pt x="213570" y="6810"/>
                  </a:lnTo>
                  <a:lnTo>
                    <a:pt x="213570" y="12783"/>
                  </a:lnTo>
                  <a:lnTo>
                    <a:pt x="209255" y="12783"/>
                  </a:lnTo>
                  <a:lnTo>
                    <a:pt x="209255" y="62675"/>
                  </a:lnTo>
                  <a:lnTo>
                    <a:pt x="191510" y="62675"/>
                  </a:lnTo>
                  <a:lnTo>
                    <a:pt x="191510" y="52359"/>
                  </a:lnTo>
                  <a:lnTo>
                    <a:pt x="182870" y="52359"/>
                  </a:lnTo>
                  <a:lnTo>
                    <a:pt x="182870" y="56074"/>
                  </a:lnTo>
                  <a:lnTo>
                    <a:pt x="176279" y="56074"/>
                  </a:lnTo>
                  <a:lnTo>
                    <a:pt x="176279" y="47425"/>
                  </a:lnTo>
                  <a:lnTo>
                    <a:pt x="170926" y="47425"/>
                  </a:lnTo>
                  <a:lnTo>
                    <a:pt x="170926" y="62694"/>
                  </a:lnTo>
                  <a:lnTo>
                    <a:pt x="165144" y="62694"/>
                  </a:lnTo>
                  <a:lnTo>
                    <a:pt x="165144" y="52368"/>
                  </a:lnTo>
                  <a:lnTo>
                    <a:pt x="161858" y="49073"/>
                  </a:lnTo>
                  <a:lnTo>
                    <a:pt x="158963" y="51959"/>
                  </a:lnTo>
                  <a:lnTo>
                    <a:pt x="156486" y="51959"/>
                  </a:lnTo>
                  <a:lnTo>
                    <a:pt x="156486" y="47825"/>
                  </a:lnTo>
                  <a:lnTo>
                    <a:pt x="151924" y="47825"/>
                  </a:lnTo>
                  <a:lnTo>
                    <a:pt x="151924" y="52368"/>
                  </a:lnTo>
                  <a:lnTo>
                    <a:pt x="146990" y="52368"/>
                  </a:lnTo>
                  <a:lnTo>
                    <a:pt x="146990" y="42072"/>
                  </a:lnTo>
                  <a:lnTo>
                    <a:pt x="139570" y="42072"/>
                  </a:lnTo>
                  <a:lnTo>
                    <a:pt x="139570" y="51140"/>
                  </a:lnTo>
                  <a:lnTo>
                    <a:pt x="136274" y="51140"/>
                  </a:lnTo>
                  <a:lnTo>
                    <a:pt x="136274" y="44958"/>
                  </a:lnTo>
                  <a:lnTo>
                    <a:pt x="132150" y="44958"/>
                  </a:lnTo>
                  <a:lnTo>
                    <a:pt x="132150" y="47034"/>
                  </a:lnTo>
                  <a:lnTo>
                    <a:pt x="125968" y="47034"/>
                  </a:lnTo>
                  <a:lnTo>
                    <a:pt x="125968" y="52788"/>
                  </a:lnTo>
                  <a:lnTo>
                    <a:pt x="121015" y="52788"/>
                  </a:lnTo>
                  <a:lnTo>
                    <a:pt x="121015" y="31347"/>
                  </a:lnTo>
                  <a:lnTo>
                    <a:pt x="113186" y="31347"/>
                  </a:lnTo>
                  <a:lnTo>
                    <a:pt x="113186" y="25584"/>
                  </a:lnTo>
                  <a:lnTo>
                    <a:pt x="109061" y="25584"/>
                  </a:lnTo>
                  <a:lnTo>
                    <a:pt x="109061" y="31347"/>
                  </a:lnTo>
                  <a:lnTo>
                    <a:pt x="101222" y="31347"/>
                  </a:lnTo>
                  <a:lnTo>
                    <a:pt x="101222" y="28461"/>
                  </a:lnTo>
                  <a:lnTo>
                    <a:pt x="97098" y="28461"/>
                  </a:lnTo>
                  <a:lnTo>
                    <a:pt x="97098" y="31347"/>
                  </a:lnTo>
                  <a:lnTo>
                    <a:pt x="92573" y="31347"/>
                  </a:lnTo>
                  <a:lnTo>
                    <a:pt x="92573" y="56502"/>
                  </a:lnTo>
                  <a:lnTo>
                    <a:pt x="90106" y="56502"/>
                  </a:lnTo>
                  <a:lnTo>
                    <a:pt x="90106" y="16916"/>
                  </a:lnTo>
                  <a:lnTo>
                    <a:pt x="85153" y="16916"/>
                  </a:lnTo>
                  <a:lnTo>
                    <a:pt x="85153" y="10897"/>
                  </a:lnTo>
                  <a:lnTo>
                    <a:pt x="78143" y="10897"/>
                  </a:lnTo>
                  <a:lnTo>
                    <a:pt x="78143" y="58560"/>
                  </a:lnTo>
                  <a:lnTo>
                    <a:pt x="75257" y="58560"/>
                  </a:lnTo>
                  <a:lnTo>
                    <a:pt x="75257" y="50321"/>
                  </a:lnTo>
                  <a:lnTo>
                    <a:pt x="66189" y="50321"/>
                  </a:lnTo>
                  <a:lnTo>
                    <a:pt x="64122" y="52378"/>
                  </a:lnTo>
                  <a:lnTo>
                    <a:pt x="61655" y="52378"/>
                  </a:lnTo>
                  <a:lnTo>
                    <a:pt x="61655" y="34242"/>
                  </a:lnTo>
                  <a:lnTo>
                    <a:pt x="58760" y="34242"/>
                  </a:lnTo>
                  <a:lnTo>
                    <a:pt x="58760" y="23517"/>
                  </a:lnTo>
                  <a:lnTo>
                    <a:pt x="45168" y="23517"/>
                  </a:lnTo>
                  <a:lnTo>
                    <a:pt x="45168" y="36719"/>
                  </a:lnTo>
                  <a:lnTo>
                    <a:pt x="40615" y="36719"/>
                  </a:lnTo>
                  <a:lnTo>
                    <a:pt x="40615" y="46215"/>
                  </a:lnTo>
                  <a:lnTo>
                    <a:pt x="35062" y="51759"/>
                  </a:lnTo>
                  <a:lnTo>
                    <a:pt x="35062" y="60646"/>
                  </a:lnTo>
                  <a:lnTo>
                    <a:pt x="29080" y="60646"/>
                  </a:lnTo>
                  <a:lnTo>
                    <a:pt x="29080" y="53226"/>
                  </a:lnTo>
                  <a:lnTo>
                    <a:pt x="16297" y="53226"/>
                  </a:lnTo>
                  <a:lnTo>
                    <a:pt x="16297" y="50340"/>
                  </a:lnTo>
                  <a:lnTo>
                    <a:pt x="13411" y="50340"/>
                  </a:lnTo>
                  <a:lnTo>
                    <a:pt x="13411" y="39986"/>
                  </a:lnTo>
                  <a:lnTo>
                    <a:pt x="10116" y="39986"/>
                  </a:lnTo>
                  <a:lnTo>
                    <a:pt x="10116" y="47015"/>
                  </a:lnTo>
                  <a:lnTo>
                    <a:pt x="7639" y="47015"/>
                  </a:lnTo>
                  <a:lnTo>
                    <a:pt x="7639" y="42462"/>
                  </a:lnTo>
                  <a:lnTo>
                    <a:pt x="4143" y="45958"/>
                  </a:lnTo>
                  <a:lnTo>
                    <a:pt x="0" y="50102"/>
                  </a:lnTo>
                  <a:lnTo>
                    <a:pt x="0" y="74628"/>
                  </a:lnTo>
                  <a:lnTo>
                    <a:pt x="303647" y="74628"/>
                  </a:lnTo>
                  <a:lnTo>
                    <a:pt x="303647" y="43301"/>
                  </a:lnTo>
                  <a:lnTo>
                    <a:pt x="298714" y="43301"/>
                  </a:lnTo>
                  <a:close/>
                </a:path>
              </a:pathLst>
            </a:custGeom>
            <a:solidFill>
              <a:srgbClr val="318D7A">
                <a:alpha val="19000"/>
              </a:srgbClr>
            </a:solidFill>
          </p:spPr>
        </p:sp>
      </p:grpSp>
      <p:pic>
        <p:nvPicPr>
          <p:cNvPr id="11" name="Picture 11"/>
          <p:cNvPicPr>
            <a:picLocks noChangeAspect="1"/>
          </p:cNvPicPr>
          <p:nvPr/>
        </p:nvPicPr>
        <p:blipFill>
          <a:blip r:embed="rId3">
            <a:alphaModFix/>
          </a:blip>
          <a:srcRect/>
          <a:stretch>
            <a:fillRect/>
          </a:stretch>
        </p:blipFill>
        <p:spPr>
          <a:xfrm rot="21600000">
            <a:off x="453722" y="4393434"/>
            <a:ext cx="95250" cy="297366"/>
          </a:xfrm>
          <a:prstGeom prst="rect">
            <a:avLst/>
          </a:prstGeom>
        </p:spPr>
      </p:pic>
      <p:pic>
        <p:nvPicPr>
          <p:cNvPr id="12" name="Picture 12"/>
          <p:cNvPicPr>
            <a:picLocks noChangeAspect="1"/>
          </p:cNvPicPr>
          <p:nvPr/>
        </p:nvPicPr>
        <p:blipFill>
          <a:blip r:embed="rId4">
            <a:alphaModFix/>
          </a:blip>
          <a:srcRect/>
          <a:stretch>
            <a:fillRect/>
          </a:stretch>
        </p:blipFill>
        <p:spPr>
          <a:xfrm rot="21600000">
            <a:off x="666750" y="4541044"/>
            <a:ext cx="95250" cy="323850"/>
          </a:xfrm>
          <a:prstGeom prst="rect">
            <a:avLst/>
          </a:prstGeom>
        </p:spPr>
      </p:pic>
      <p:pic>
        <p:nvPicPr>
          <p:cNvPr id="13" name="Picture 13"/>
          <p:cNvPicPr>
            <a:picLocks noChangeAspect="1"/>
          </p:cNvPicPr>
          <p:nvPr/>
        </p:nvPicPr>
        <p:blipFill>
          <a:blip r:embed="rId5">
            <a:alphaModFix/>
          </a:blip>
          <a:srcRect/>
          <a:stretch>
            <a:fillRect/>
          </a:stretch>
        </p:blipFill>
        <p:spPr>
          <a:xfrm rot="21600000">
            <a:off x="919163" y="4388644"/>
            <a:ext cx="95250" cy="295275"/>
          </a:xfrm>
          <a:prstGeom prst="rect">
            <a:avLst/>
          </a:prstGeom>
        </p:spPr>
      </p:pic>
      <p:pic>
        <p:nvPicPr>
          <p:cNvPr id="14" name="Picture 14"/>
          <p:cNvPicPr>
            <a:picLocks noChangeAspect="1"/>
          </p:cNvPicPr>
          <p:nvPr/>
        </p:nvPicPr>
        <p:blipFill>
          <a:blip r:embed="rId6">
            <a:alphaModFix/>
          </a:blip>
          <a:srcRect/>
          <a:stretch>
            <a:fillRect/>
          </a:stretch>
        </p:blipFill>
        <p:spPr>
          <a:xfrm rot="21600000">
            <a:off x="1845468" y="4390112"/>
            <a:ext cx="123825" cy="330200"/>
          </a:xfrm>
          <a:prstGeom prst="rect">
            <a:avLst/>
          </a:prstGeom>
        </p:spPr>
      </p:pic>
      <p:pic>
        <p:nvPicPr>
          <p:cNvPr id="15" name="Picture 15"/>
          <p:cNvPicPr>
            <a:picLocks noChangeAspect="1"/>
          </p:cNvPicPr>
          <p:nvPr/>
        </p:nvPicPr>
        <p:blipFill>
          <a:blip r:embed="rId7">
            <a:alphaModFix/>
          </a:blip>
          <a:srcRect/>
          <a:stretch>
            <a:fillRect/>
          </a:stretch>
        </p:blipFill>
        <p:spPr>
          <a:xfrm rot="21600000">
            <a:off x="2005013" y="4538662"/>
            <a:ext cx="95250" cy="285750"/>
          </a:xfrm>
          <a:prstGeom prst="rect">
            <a:avLst/>
          </a:prstGeom>
        </p:spPr>
      </p:pic>
      <p:pic>
        <p:nvPicPr>
          <p:cNvPr id="16" name="Picture 16"/>
          <p:cNvPicPr>
            <a:picLocks noChangeAspect="1"/>
          </p:cNvPicPr>
          <p:nvPr/>
        </p:nvPicPr>
        <p:blipFill>
          <a:blip r:embed="rId8">
            <a:alphaModFix/>
          </a:blip>
          <a:srcRect/>
          <a:stretch>
            <a:fillRect/>
          </a:stretch>
        </p:blipFill>
        <p:spPr>
          <a:xfrm rot="21600000">
            <a:off x="6372225" y="4429125"/>
            <a:ext cx="95250" cy="276225"/>
          </a:xfrm>
          <a:prstGeom prst="rect">
            <a:avLst/>
          </a:prstGeom>
        </p:spPr>
      </p:pic>
      <p:pic>
        <p:nvPicPr>
          <p:cNvPr id="17" name="Picture 17"/>
          <p:cNvPicPr>
            <a:picLocks noChangeAspect="1"/>
          </p:cNvPicPr>
          <p:nvPr/>
        </p:nvPicPr>
        <p:blipFill>
          <a:blip r:embed="rId9">
            <a:alphaModFix/>
          </a:blip>
          <a:srcRect/>
          <a:stretch>
            <a:fillRect/>
          </a:stretch>
        </p:blipFill>
        <p:spPr>
          <a:xfrm rot="21600000">
            <a:off x="6591300" y="4430531"/>
            <a:ext cx="95250" cy="290286"/>
          </a:xfrm>
          <a:prstGeom prst="rect">
            <a:avLst/>
          </a:prstGeom>
        </p:spPr>
      </p:pic>
      <p:pic>
        <p:nvPicPr>
          <p:cNvPr id="18" name="Picture 18"/>
          <p:cNvPicPr>
            <a:picLocks noChangeAspect="1"/>
          </p:cNvPicPr>
          <p:nvPr/>
        </p:nvPicPr>
        <p:blipFill>
          <a:blip r:embed="rId6">
            <a:alphaModFix/>
          </a:blip>
          <a:srcRect/>
          <a:stretch>
            <a:fillRect/>
          </a:stretch>
        </p:blipFill>
        <p:spPr>
          <a:xfrm rot="21600000">
            <a:off x="6823556" y="4324683"/>
            <a:ext cx="123825" cy="330200"/>
          </a:xfrm>
          <a:prstGeom prst="rect">
            <a:avLst/>
          </a:prstGeom>
        </p:spPr>
      </p:pic>
      <p:pic>
        <p:nvPicPr>
          <p:cNvPr id="19" name="Picture 19"/>
          <p:cNvPicPr>
            <a:picLocks noChangeAspect="1"/>
          </p:cNvPicPr>
          <p:nvPr/>
        </p:nvPicPr>
        <p:blipFill>
          <a:blip r:embed="rId10">
            <a:alphaModFix/>
          </a:blip>
          <a:srcRect/>
          <a:stretch>
            <a:fillRect/>
          </a:stretch>
        </p:blipFill>
        <p:spPr>
          <a:xfrm rot="21600000">
            <a:off x="7001708" y="4428507"/>
            <a:ext cx="105361" cy="321101"/>
          </a:xfrm>
          <a:prstGeom prst="rect">
            <a:avLst/>
          </a:prstGeom>
        </p:spPr>
      </p:pic>
      <p:grpSp>
        <p:nvGrpSpPr>
          <p:cNvPr id="21" name="Group 21"/>
          <p:cNvGrpSpPr/>
          <p:nvPr/>
        </p:nvGrpSpPr>
        <p:grpSpPr>
          <a:xfrm rot="21600000">
            <a:off x="1121943" y="2395225"/>
            <a:ext cx="723116" cy="457597"/>
            <a:chOff x="1121943" y="2395225"/>
            <a:chExt cx="723116" cy="457597"/>
          </a:xfrm>
        </p:grpSpPr>
        <p:sp>
          <p:nvSpPr>
            <p:cNvPr id="20" name="Freeform 20"/>
            <p:cNvSpPr/>
            <p:nvPr/>
          </p:nvSpPr>
          <p:spPr>
            <a:xfrm>
              <a:off x="1121943" y="2395225"/>
              <a:ext cx="723116" cy="457597"/>
            </a:xfrm>
            <a:custGeom>
              <a:avLst/>
              <a:gdLst/>
              <a:ahLst/>
              <a:cxnLst/>
              <a:rect l="0" t="0" r="0" b="0"/>
              <a:pathLst>
                <a:path w="304800" h="193358">
                  <a:moveTo>
                    <a:pt x="304800" y="125054"/>
                  </a:moveTo>
                  <a:cubicBezTo>
                    <a:pt x="304800" y="86992"/>
                    <a:pt x="273939" y="56131"/>
                    <a:pt x="235877" y="56131"/>
                  </a:cubicBezTo>
                  <a:cubicBezTo>
                    <a:pt x="234029" y="56131"/>
                    <a:pt x="232200" y="56226"/>
                    <a:pt x="230391" y="56369"/>
                  </a:cubicBezTo>
                  <a:cubicBezTo>
                    <a:pt x="215903" y="23384"/>
                    <a:pt x="182966" y="343"/>
                    <a:pt x="144628" y="343"/>
                  </a:cubicBezTo>
                  <a:cubicBezTo>
                    <a:pt x="93878" y="343"/>
                    <a:pt x="52588" y="40719"/>
                    <a:pt x="51054" y="91097"/>
                  </a:cubicBezTo>
                  <a:cubicBezTo>
                    <a:pt x="22831" y="91307"/>
                    <a:pt x="0" y="114243"/>
                    <a:pt x="0" y="142523"/>
                  </a:cubicBezTo>
                  <a:cubicBezTo>
                    <a:pt x="0" y="170936"/>
                    <a:pt x="23031" y="193967"/>
                    <a:pt x="51445" y="193967"/>
                  </a:cubicBezTo>
                  <a:lnTo>
                    <a:pt x="239763" y="193967"/>
                  </a:lnTo>
                  <a:cubicBezTo>
                    <a:pt x="247869" y="193967"/>
                    <a:pt x="255508" y="192043"/>
                    <a:pt x="262328" y="188700"/>
                  </a:cubicBezTo>
                  <a:cubicBezTo>
                    <a:pt x="287264" y="178327"/>
                    <a:pt x="304800" y="153743"/>
                    <a:pt x="304800" y="125054"/>
                  </a:cubicBezTo>
                  <a:close/>
                </a:path>
              </a:pathLst>
            </a:custGeom>
            <a:solidFill>
              <a:srgbClr val="FFFFFF">
                <a:alpha val="100000"/>
              </a:srgbClr>
            </a:solidFill>
          </p:spPr>
        </p:sp>
      </p:grpSp>
      <p:grpSp>
        <p:nvGrpSpPr>
          <p:cNvPr id="23" name="Group 23"/>
          <p:cNvGrpSpPr/>
          <p:nvPr/>
        </p:nvGrpSpPr>
        <p:grpSpPr>
          <a:xfrm rot="21600000">
            <a:off x="-81665" y="2653913"/>
            <a:ext cx="631007" cy="399309"/>
            <a:chOff x="-81665" y="2653913"/>
            <a:chExt cx="631007" cy="399309"/>
          </a:xfrm>
        </p:grpSpPr>
        <p:sp>
          <p:nvSpPr>
            <p:cNvPr id="22" name="Freeform 22"/>
            <p:cNvSpPr/>
            <p:nvPr/>
          </p:nvSpPr>
          <p:spPr>
            <a:xfrm>
              <a:off x="-81665" y="2653913"/>
              <a:ext cx="631007" cy="399309"/>
            </a:xfrm>
            <a:custGeom>
              <a:avLst/>
              <a:gdLst/>
              <a:ahLst/>
              <a:cxnLst/>
              <a:rect l="0" t="0" r="0" b="0"/>
              <a:pathLst>
                <a:path w="304800" h="193358">
                  <a:moveTo>
                    <a:pt x="304800" y="125054"/>
                  </a:moveTo>
                  <a:cubicBezTo>
                    <a:pt x="304800" y="86992"/>
                    <a:pt x="273939" y="56131"/>
                    <a:pt x="235877" y="56131"/>
                  </a:cubicBezTo>
                  <a:cubicBezTo>
                    <a:pt x="234029" y="56131"/>
                    <a:pt x="232200" y="56226"/>
                    <a:pt x="230391" y="56369"/>
                  </a:cubicBezTo>
                  <a:cubicBezTo>
                    <a:pt x="215903" y="23384"/>
                    <a:pt x="182966" y="343"/>
                    <a:pt x="144628" y="343"/>
                  </a:cubicBezTo>
                  <a:cubicBezTo>
                    <a:pt x="93878" y="343"/>
                    <a:pt x="52588" y="40719"/>
                    <a:pt x="51054" y="91097"/>
                  </a:cubicBezTo>
                  <a:cubicBezTo>
                    <a:pt x="22831" y="91307"/>
                    <a:pt x="0" y="114243"/>
                    <a:pt x="0" y="142523"/>
                  </a:cubicBezTo>
                  <a:cubicBezTo>
                    <a:pt x="0" y="170936"/>
                    <a:pt x="23031" y="193967"/>
                    <a:pt x="51445" y="193967"/>
                  </a:cubicBezTo>
                  <a:lnTo>
                    <a:pt x="239763" y="193967"/>
                  </a:lnTo>
                  <a:cubicBezTo>
                    <a:pt x="247869" y="193967"/>
                    <a:pt x="255508" y="192043"/>
                    <a:pt x="262328" y="188700"/>
                  </a:cubicBezTo>
                  <a:cubicBezTo>
                    <a:pt x="287264" y="178327"/>
                    <a:pt x="304800" y="153743"/>
                    <a:pt x="304800" y="125054"/>
                  </a:cubicBezTo>
                  <a:close/>
                </a:path>
              </a:pathLst>
            </a:custGeom>
            <a:solidFill>
              <a:srgbClr val="FFFFFF">
                <a:alpha val="100000"/>
              </a:srgbClr>
            </a:solidFill>
          </p:spPr>
        </p:sp>
      </p:grpSp>
      <p:grpSp>
        <p:nvGrpSpPr>
          <p:cNvPr id="25" name="Group 25"/>
          <p:cNvGrpSpPr/>
          <p:nvPr/>
        </p:nvGrpSpPr>
        <p:grpSpPr>
          <a:xfrm rot="21600000">
            <a:off x="6018764" y="2195195"/>
            <a:ext cx="1039274" cy="657666"/>
            <a:chOff x="6018764" y="2195195"/>
            <a:chExt cx="1039274" cy="657666"/>
          </a:xfrm>
        </p:grpSpPr>
        <p:sp>
          <p:nvSpPr>
            <p:cNvPr id="24" name="Freeform 24"/>
            <p:cNvSpPr/>
            <p:nvPr/>
          </p:nvSpPr>
          <p:spPr>
            <a:xfrm>
              <a:off x="6018764" y="2195195"/>
              <a:ext cx="1039274" cy="657666"/>
            </a:xfrm>
            <a:custGeom>
              <a:avLst/>
              <a:gdLst/>
              <a:ahLst/>
              <a:cxnLst/>
              <a:rect l="0" t="0" r="0" b="0"/>
              <a:pathLst>
                <a:path w="304800" h="193358">
                  <a:moveTo>
                    <a:pt x="304800" y="125054"/>
                  </a:moveTo>
                  <a:cubicBezTo>
                    <a:pt x="304800" y="86992"/>
                    <a:pt x="273939" y="56131"/>
                    <a:pt x="235877" y="56131"/>
                  </a:cubicBezTo>
                  <a:cubicBezTo>
                    <a:pt x="234029" y="56131"/>
                    <a:pt x="232200" y="56226"/>
                    <a:pt x="230391" y="56369"/>
                  </a:cubicBezTo>
                  <a:cubicBezTo>
                    <a:pt x="215903" y="23384"/>
                    <a:pt x="182966" y="343"/>
                    <a:pt x="144628" y="343"/>
                  </a:cubicBezTo>
                  <a:cubicBezTo>
                    <a:pt x="93878" y="343"/>
                    <a:pt x="52588" y="40719"/>
                    <a:pt x="51054" y="91097"/>
                  </a:cubicBezTo>
                  <a:cubicBezTo>
                    <a:pt x="22831" y="91307"/>
                    <a:pt x="0" y="114243"/>
                    <a:pt x="0" y="142523"/>
                  </a:cubicBezTo>
                  <a:cubicBezTo>
                    <a:pt x="0" y="170936"/>
                    <a:pt x="23031" y="193967"/>
                    <a:pt x="51445" y="193967"/>
                  </a:cubicBezTo>
                  <a:lnTo>
                    <a:pt x="239763" y="193967"/>
                  </a:lnTo>
                  <a:cubicBezTo>
                    <a:pt x="247869" y="193967"/>
                    <a:pt x="255508" y="192043"/>
                    <a:pt x="262328" y="188700"/>
                  </a:cubicBezTo>
                  <a:cubicBezTo>
                    <a:pt x="287264" y="178327"/>
                    <a:pt x="304800" y="153743"/>
                    <a:pt x="304800" y="125054"/>
                  </a:cubicBezTo>
                  <a:close/>
                </a:path>
              </a:pathLst>
            </a:custGeom>
            <a:solidFill>
              <a:srgbClr val="FFFFFF">
                <a:alpha val="100000"/>
              </a:srgbClr>
            </a:solidFill>
          </p:spPr>
        </p:sp>
      </p:grpSp>
      <p:pic>
        <p:nvPicPr>
          <p:cNvPr id="26" name="Picture 26"/>
          <p:cNvPicPr>
            <a:picLocks noChangeAspect="1"/>
          </p:cNvPicPr>
          <p:nvPr/>
        </p:nvPicPr>
        <p:blipFill>
          <a:blip r:embed="rId11">
            <a:alphaModFix/>
          </a:blip>
          <a:srcRect/>
          <a:stretch>
            <a:fillRect/>
          </a:stretch>
        </p:blipFill>
        <p:spPr>
          <a:xfrm rot="21600000">
            <a:off x="3572669" y="5176838"/>
            <a:ext cx="482918" cy="371475"/>
          </a:xfrm>
          <a:prstGeom prst="rect">
            <a:avLst/>
          </a:prstGeom>
        </p:spPr>
      </p:pic>
      <p:grpSp>
        <p:nvGrpSpPr>
          <p:cNvPr id="28" name="Group 28"/>
          <p:cNvGrpSpPr/>
          <p:nvPr/>
        </p:nvGrpSpPr>
        <p:grpSpPr>
          <a:xfrm rot="21600000">
            <a:off x="1400175" y="1969013"/>
            <a:ext cx="447675" cy="447675"/>
            <a:chOff x="1400175" y="1969013"/>
            <a:chExt cx="447675" cy="447675"/>
          </a:xfrm>
        </p:grpSpPr>
        <p:sp>
          <p:nvSpPr>
            <p:cNvPr id="27" name="Freeform 27"/>
            <p:cNvSpPr/>
            <p:nvPr/>
          </p:nvSpPr>
          <p:spPr>
            <a:xfrm>
              <a:off x="1400175" y="1969013"/>
              <a:ext cx="447675" cy="447675"/>
            </a:xfrm>
            <a:custGeom>
              <a:avLst/>
              <a:gdLst/>
              <a:ahLst/>
              <a:cxnLst/>
              <a:rect l="0" t="0" r="0" b="0"/>
              <a:pathLst>
                <a:path w="304800" h="304800">
                  <a:moveTo>
                    <a:pt x="253994" y="0"/>
                  </a:moveTo>
                  <a:lnTo>
                    <a:pt x="50797" y="0"/>
                  </a:lnTo>
                  <a:cubicBezTo>
                    <a:pt x="22736" y="0"/>
                    <a:pt x="0" y="22755"/>
                    <a:pt x="0" y="50797"/>
                  </a:cubicBezTo>
                  <a:lnTo>
                    <a:pt x="0" y="253994"/>
                  </a:lnTo>
                  <a:cubicBezTo>
                    <a:pt x="0" y="282054"/>
                    <a:pt x="22736" y="304800"/>
                    <a:pt x="50797" y="304800"/>
                  </a:cubicBezTo>
                  <a:lnTo>
                    <a:pt x="253994" y="304800"/>
                  </a:lnTo>
                  <a:cubicBezTo>
                    <a:pt x="282054" y="304800"/>
                    <a:pt x="304800" y="282054"/>
                    <a:pt x="304800" y="253994"/>
                  </a:cubicBezTo>
                  <a:lnTo>
                    <a:pt x="304800" y="50797"/>
                  </a:lnTo>
                  <a:cubicBezTo>
                    <a:pt x="304800" y="22755"/>
                    <a:pt x="282054" y="0"/>
                    <a:pt x="253994" y="0"/>
                  </a:cubicBezTo>
                  <a:close/>
                  <a:moveTo>
                    <a:pt x="231324" y="111919"/>
                  </a:moveTo>
                  <a:cubicBezTo>
                    <a:pt x="231419" y="113671"/>
                    <a:pt x="231467" y="115414"/>
                    <a:pt x="231467" y="117196"/>
                  </a:cubicBezTo>
                  <a:cubicBezTo>
                    <a:pt x="231467" y="171012"/>
                    <a:pt x="190500" y="233077"/>
                    <a:pt x="115576" y="233077"/>
                  </a:cubicBezTo>
                  <a:cubicBezTo>
                    <a:pt x="92564" y="233077"/>
                    <a:pt x="71161" y="226352"/>
                    <a:pt x="53130" y="214779"/>
                  </a:cubicBezTo>
                  <a:cubicBezTo>
                    <a:pt x="56321" y="215151"/>
                    <a:pt x="59560" y="215370"/>
                    <a:pt x="62855" y="215370"/>
                  </a:cubicBezTo>
                  <a:cubicBezTo>
                    <a:pt x="81925" y="215370"/>
                    <a:pt x="99489" y="208855"/>
                    <a:pt x="113433" y="197930"/>
                  </a:cubicBezTo>
                  <a:cubicBezTo>
                    <a:pt x="95612" y="197615"/>
                    <a:pt x="80572" y="185823"/>
                    <a:pt x="75381" y="169650"/>
                  </a:cubicBezTo>
                  <a:cubicBezTo>
                    <a:pt x="77876" y="170145"/>
                    <a:pt x="80420" y="170383"/>
                    <a:pt x="83048" y="170383"/>
                  </a:cubicBezTo>
                  <a:cubicBezTo>
                    <a:pt x="86763" y="170383"/>
                    <a:pt x="90373" y="169859"/>
                    <a:pt x="93774" y="168964"/>
                  </a:cubicBezTo>
                  <a:cubicBezTo>
                    <a:pt x="75143" y="165202"/>
                    <a:pt x="61103" y="148752"/>
                    <a:pt x="61103" y="129026"/>
                  </a:cubicBezTo>
                  <a:cubicBezTo>
                    <a:pt x="61103" y="128835"/>
                    <a:pt x="61103" y="128683"/>
                    <a:pt x="61103" y="128502"/>
                  </a:cubicBezTo>
                  <a:cubicBezTo>
                    <a:pt x="66599" y="131550"/>
                    <a:pt x="72876" y="133379"/>
                    <a:pt x="79553" y="133598"/>
                  </a:cubicBezTo>
                  <a:cubicBezTo>
                    <a:pt x="68618" y="126292"/>
                    <a:pt x="61446" y="113824"/>
                    <a:pt x="61446" y="99689"/>
                  </a:cubicBezTo>
                  <a:cubicBezTo>
                    <a:pt x="61446" y="92231"/>
                    <a:pt x="63446" y="85239"/>
                    <a:pt x="66951" y="79210"/>
                  </a:cubicBezTo>
                  <a:cubicBezTo>
                    <a:pt x="87039" y="103861"/>
                    <a:pt x="117062" y="120072"/>
                    <a:pt x="150905" y="121758"/>
                  </a:cubicBezTo>
                  <a:cubicBezTo>
                    <a:pt x="150219" y="118786"/>
                    <a:pt x="149847" y="115653"/>
                    <a:pt x="149847" y="112471"/>
                  </a:cubicBezTo>
                  <a:cubicBezTo>
                    <a:pt x="149847" y="89983"/>
                    <a:pt x="168097" y="71752"/>
                    <a:pt x="190595" y="71752"/>
                  </a:cubicBezTo>
                  <a:cubicBezTo>
                    <a:pt x="202301" y="71752"/>
                    <a:pt x="212893" y="76695"/>
                    <a:pt x="220332" y="84620"/>
                  </a:cubicBezTo>
                  <a:cubicBezTo>
                    <a:pt x="229610" y="82791"/>
                    <a:pt x="238325" y="79400"/>
                    <a:pt x="246183" y="74733"/>
                  </a:cubicBezTo>
                  <a:cubicBezTo>
                    <a:pt x="243164" y="84239"/>
                    <a:pt x="236687" y="92231"/>
                    <a:pt x="228286" y="97279"/>
                  </a:cubicBezTo>
                  <a:cubicBezTo>
                    <a:pt x="236506" y="96288"/>
                    <a:pt x="244364" y="94107"/>
                    <a:pt x="251679" y="90859"/>
                  </a:cubicBezTo>
                  <a:cubicBezTo>
                    <a:pt x="246202" y="99012"/>
                    <a:pt x="239316" y="106175"/>
                    <a:pt x="231324" y="111919"/>
                  </a:cubicBezTo>
                  <a:close/>
                </a:path>
              </a:pathLst>
            </a:custGeom>
            <a:solidFill>
              <a:srgbClr val="91C35D">
                <a:alpha val="100000"/>
              </a:srgbClr>
            </a:solidFill>
          </p:spPr>
        </p:sp>
      </p:grpSp>
      <p:grpSp>
        <p:nvGrpSpPr>
          <p:cNvPr id="32" name="Group 32"/>
          <p:cNvGrpSpPr/>
          <p:nvPr/>
        </p:nvGrpSpPr>
        <p:grpSpPr>
          <a:xfrm rot="21600000">
            <a:off x="1400175" y="3393000"/>
            <a:ext cx="443035" cy="404961"/>
            <a:chOff x="1400175" y="3393000"/>
            <a:chExt cx="443035" cy="404961"/>
          </a:xfrm>
        </p:grpSpPr>
        <p:sp>
          <p:nvSpPr>
            <p:cNvPr id="31" name="Freeform 31"/>
            <p:cNvSpPr/>
            <p:nvPr/>
          </p:nvSpPr>
          <p:spPr>
            <a:xfrm>
              <a:off x="1400175" y="3393000"/>
              <a:ext cx="443035" cy="404961"/>
            </a:xfrm>
            <a:custGeom>
              <a:avLst/>
              <a:gdLst/>
              <a:ahLst/>
              <a:cxnLst/>
              <a:rect l="0" t="0" r="0" b="0"/>
              <a:pathLst>
                <a:path w="263383" h="240830">
                  <a:moveTo>
                    <a:pt x="239541" y="169650"/>
                  </a:moveTo>
                  <a:lnTo>
                    <a:pt x="262239" y="227619"/>
                  </a:lnTo>
                  <a:cubicBezTo>
                    <a:pt x="265039" y="234772"/>
                    <a:pt x="262534" y="240830"/>
                    <a:pt x="256524" y="240830"/>
                  </a:cubicBezTo>
                  <a:lnTo>
                    <a:pt x="6664" y="240830"/>
                  </a:lnTo>
                  <a:cubicBezTo>
                    <a:pt x="654" y="240830"/>
                    <a:pt x="-1699" y="234772"/>
                    <a:pt x="1301" y="227619"/>
                  </a:cubicBezTo>
                  <a:lnTo>
                    <a:pt x="25514" y="169650"/>
                  </a:lnTo>
                  <a:cubicBezTo>
                    <a:pt x="27447" y="165011"/>
                    <a:pt x="32686" y="161373"/>
                    <a:pt x="37277" y="161373"/>
                  </a:cubicBezTo>
                  <a:lnTo>
                    <a:pt x="42802" y="161373"/>
                  </a:lnTo>
                  <a:cubicBezTo>
                    <a:pt x="30076" y="155953"/>
                    <a:pt x="21180" y="143685"/>
                    <a:pt x="21180" y="129416"/>
                  </a:cubicBezTo>
                  <a:lnTo>
                    <a:pt x="21180" y="34966"/>
                  </a:lnTo>
                  <a:cubicBezTo>
                    <a:pt x="21180" y="15659"/>
                    <a:pt x="37420" y="0"/>
                    <a:pt x="57461" y="0"/>
                  </a:cubicBezTo>
                  <a:lnTo>
                    <a:pt x="208823" y="0"/>
                  </a:lnTo>
                  <a:cubicBezTo>
                    <a:pt x="228863" y="0"/>
                    <a:pt x="245113" y="15659"/>
                    <a:pt x="245113" y="34976"/>
                  </a:cubicBezTo>
                  <a:lnTo>
                    <a:pt x="245113" y="129416"/>
                  </a:lnTo>
                  <a:cubicBezTo>
                    <a:pt x="245113" y="143685"/>
                    <a:pt x="236216" y="155953"/>
                    <a:pt x="223491" y="161373"/>
                  </a:cubicBezTo>
                  <a:lnTo>
                    <a:pt x="227996" y="161373"/>
                  </a:lnTo>
                  <a:cubicBezTo>
                    <a:pt x="232587" y="161363"/>
                    <a:pt x="237731" y="165002"/>
                    <a:pt x="239541" y="169650"/>
                  </a:cubicBezTo>
                  <a:close/>
                  <a:moveTo>
                    <a:pt x="215566" y="216332"/>
                  </a:moveTo>
                  <a:lnTo>
                    <a:pt x="230073" y="216332"/>
                  </a:lnTo>
                  <a:cubicBezTo>
                    <a:pt x="233797" y="216332"/>
                    <a:pt x="236816" y="213427"/>
                    <a:pt x="236816" y="209836"/>
                  </a:cubicBezTo>
                  <a:cubicBezTo>
                    <a:pt x="236816" y="206254"/>
                    <a:pt x="233797" y="203349"/>
                    <a:pt x="230073" y="203349"/>
                  </a:cubicBezTo>
                  <a:lnTo>
                    <a:pt x="215566" y="203349"/>
                  </a:lnTo>
                  <a:cubicBezTo>
                    <a:pt x="211842" y="203349"/>
                    <a:pt x="208823" y="206254"/>
                    <a:pt x="208823" y="209836"/>
                  </a:cubicBezTo>
                  <a:cubicBezTo>
                    <a:pt x="208823" y="213427"/>
                    <a:pt x="211851" y="216332"/>
                    <a:pt x="215566" y="216332"/>
                  </a:cubicBezTo>
                  <a:close/>
                  <a:moveTo>
                    <a:pt x="204365" y="182861"/>
                  </a:moveTo>
                  <a:lnTo>
                    <a:pt x="214490" y="182861"/>
                  </a:lnTo>
                  <a:cubicBezTo>
                    <a:pt x="217081" y="182861"/>
                    <a:pt x="219186" y="180518"/>
                    <a:pt x="219186" y="177613"/>
                  </a:cubicBezTo>
                  <a:cubicBezTo>
                    <a:pt x="219186" y="174708"/>
                    <a:pt x="217081" y="172374"/>
                    <a:pt x="214490" y="172374"/>
                  </a:cubicBezTo>
                  <a:lnTo>
                    <a:pt x="204365" y="172374"/>
                  </a:lnTo>
                  <a:cubicBezTo>
                    <a:pt x="201774" y="172374"/>
                    <a:pt x="199669" y="174708"/>
                    <a:pt x="199669" y="177613"/>
                  </a:cubicBezTo>
                  <a:cubicBezTo>
                    <a:pt x="199669" y="180518"/>
                    <a:pt x="201764" y="182861"/>
                    <a:pt x="204365" y="182861"/>
                  </a:cubicBezTo>
                  <a:close/>
                  <a:moveTo>
                    <a:pt x="195716" y="187862"/>
                  </a:moveTo>
                  <a:lnTo>
                    <a:pt x="184219" y="187862"/>
                  </a:lnTo>
                  <a:cubicBezTo>
                    <a:pt x="181267" y="187862"/>
                    <a:pt x="178876" y="190214"/>
                    <a:pt x="178876" y="193110"/>
                  </a:cubicBezTo>
                  <a:cubicBezTo>
                    <a:pt x="178876" y="196015"/>
                    <a:pt x="181267" y="198358"/>
                    <a:pt x="184219" y="198358"/>
                  </a:cubicBezTo>
                  <a:lnTo>
                    <a:pt x="195716" y="198358"/>
                  </a:lnTo>
                  <a:cubicBezTo>
                    <a:pt x="198669" y="198358"/>
                    <a:pt x="201060" y="196015"/>
                    <a:pt x="201060" y="193110"/>
                  </a:cubicBezTo>
                  <a:cubicBezTo>
                    <a:pt x="201050" y="190214"/>
                    <a:pt x="198659" y="187862"/>
                    <a:pt x="195716" y="187862"/>
                  </a:cubicBezTo>
                  <a:close/>
                  <a:moveTo>
                    <a:pt x="193173" y="177613"/>
                  </a:moveTo>
                  <a:cubicBezTo>
                    <a:pt x="193173" y="174708"/>
                    <a:pt x="191068" y="172374"/>
                    <a:pt x="188477" y="172374"/>
                  </a:cubicBezTo>
                  <a:lnTo>
                    <a:pt x="178352" y="172374"/>
                  </a:lnTo>
                  <a:cubicBezTo>
                    <a:pt x="175761" y="172374"/>
                    <a:pt x="173656" y="174708"/>
                    <a:pt x="173656" y="177613"/>
                  </a:cubicBezTo>
                  <a:cubicBezTo>
                    <a:pt x="173656" y="180518"/>
                    <a:pt x="175761" y="182861"/>
                    <a:pt x="178352" y="182861"/>
                  </a:cubicBezTo>
                  <a:lnTo>
                    <a:pt x="188477" y="182861"/>
                  </a:lnTo>
                  <a:cubicBezTo>
                    <a:pt x="191068" y="182861"/>
                    <a:pt x="193173" y="180518"/>
                    <a:pt x="193173" y="177613"/>
                  </a:cubicBezTo>
                  <a:close/>
                  <a:moveTo>
                    <a:pt x="179285" y="216332"/>
                  </a:moveTo>
                  <a:lnTo>
                    <a:pt x="193792" y="216332"/>
                  </a:lnTo>
                  <a:cubicBezTo>
                    <a:pt x="197526" y="216332"/>
                    <a:pt x="200536" y="213427"/>
                    <a:pt x="200536" y="209836"/>
                  </a:cubicBezTo>
                  <a:cubicBezTo>
                    <a:pt x="200536" y="206254"/>
                    <a:pt x="197526" y="203349"/>
                    <a:pt x="193792" y="203349"/>
                  </a:cubicBezTo>
                  <a:lnTo>
                    <a:pt x="179285" y="203349"/>
                  </a:lnTo>
                  <a:cubicBezTo>
                    <a:pt x="175552" y="203349"/>
                    <a:pt x="172542" y="206254"/>
                    <a:pt x="172542" y="209836"/>
                  </a:cubicBezTo>
                  <a:cubicBezTo>
                    <a:pt x="172542" y="213427"/>
                    <a:pt x="175552" y="216332"/>
                    <a:pt x="179285" y="216332"/>
                  </a:cubicBezTo>
                  <a:close/>
                  <a:moveTo>
                    <a:pt x="172304" y="193100"/>
                  </a:moveTo>
                  <a:cubicBezTo>
                    <a:pt x="172304" y="190205"/>
                    <a:pt x="169913" y="187852"/>
                    <a:pt x="166960" y="187852"/>
                  </a:cubicBezTo>
                  <a:lnTo>
                    <a:pt x="155463" y="187852"/>
                  </a:lnTo>
                  <a:cubicBezTo>
                    <a:pt x="152520" y="187852"/>
                    <a:pt x="150120" y="190205"/>
                    <a:pt x="150120" y="193100"/>
                  </a:cubicBezTo>
                  <a:cubicBezTo>
                    <a:pt x="150120" y="196005"/>
                    <a:pt x="152520" y="198349"/>
                    <a:pt x="155463" y="198349"/>
                  </a:cubicBezTo>
                  <a:lnTo>
                    <a:pt x="166960" y="198349"/>
                  </a:lnTo>
                  <a:cubicBezTo>
                    <a:pt x="169922" y="198349"/>
                    <a:pt x="172304" y="196005"/>
                    <a:pt x="172304" y="193100"/>
                  </a:cubicBezTo>
                  <a:close/>
                  <a:moveTo>
                    <a:pt x="167865" y="177613"/>
                  </a:moveTo>
                  <a:cubicBezTo>
                    <a:pt x="167865" y="174708"/>
                    <a:pt x="165760" y="172374"/>
                    <a:pt x="163169" y="172374"/>
                  </a:cubicBezTo>
                  <a:lnTo>
                    <a:pt x="153044" y="172374"/>
                  </a:lnTo>
                  <a:cubicBezTo>
                    <a:pt x="150453" y="172374"/>
                    <a:pt x="148348" y="174708"/>
                    <a:pt x="148348" y="177613"/>
                  </a:cubicBezTo>
                  <a:cubicBezTo>
                    <a:pt x="148348" y="180518"/>
                    <a:pt x="150453" y="182861"/>
                    <a:pt x="153044" y="182861"/>
                  </a:cubicBezTo>
                  <a:lnTo>
                    <a:pt x="163169" y="182861"/>
                  </a:lnTo>
                  <a:cubicBezTo>
                    <a:pt x="165760" y="182861"/>
                    <a:pt x="167865" y="180518"/>
                    <a:pt x="167865" y="177613"/>
                  </a:cubicBezTo>
                  <a:close/>
                  <a:moveTo>
                    <a:pt x="142995" y="216332"/>
                  </a:moveTo>
                  <a:lnTo>
                    <a:pt x="157502" y="216332"/>
                  </a:lnTo>
                  <a:cubicBezTo>
                    <a:pt x="161226" y="216332"/>
                    <a:pt x="164246" y="213427"/>
                    <a:pt x="164246" y="209836"/>
                  </a:cubicBezTo>
                  <a:cubicBezTo>
                    <a:pt x="164246" y="206254"/>
                    <a:pt x="161226" y="203349"/>
                    <a:pt x="157502" y="203349"/>
                  </a:cubicBezTo>
                  <a:lnTo>
                    <a:pt x="142995" y="203349"/>
                  </a:lnTo>
                  <a:cubicBezTo>
                    <a:pt x="139271" y="203349"/>
                    <a:pt x="136252" y="206254"/>
                    <a:pt x="136252" y="209836"/>
                  </a:cubicBezTo>
                  <a:cubicBezTo>
                    <a:pt x="136252" y="213427"/>
                    <a:pt x="139271" y="216332"/>
                    <a:pt x="142995" y="216332"/>
                  </a:cubicBezTo>
                  <a:close/>
                  <a:moveTo>
                    <a:pt x="138242" y="187862"/>
                  </a:moveTo>
                  <a:lnTo>
                    <a:pt x="126736" y="187862"/>
                  </a:lnTo>
                  <a:cubicBezTo>
                    <a:pt x="123783" y="187862"/>
                    <a:pt x="121402" y="190214"/>
                    <a:pt x="121402" y="193110"/>
                  </a:cubicBezTo>
                  <a:cubicBezTo>
                    <a:pt x="121402" y="196015"/>
                    <a:pt x="123783" y="198358"/>
                    <a:pt x="126736" y="198358"/>
                  </a:cubicBezTo>
                  <a:lnTo>
                    <a:pt x="138242" y="198358"/>
                  </a:lnTo>
                  <a:cubicBezTo>
                    <a:pt x="141176" y="198358"/>
                    <a:pt x="143567" y="196015"/>
                    <a:pt x="143567" y="193110"/>
                  </a:cubicBezTo>
                  <a:cubicBezTo>
                    <a:pt x="143567" y="190214"/>
                    <a:pt x="141176" y="187862"/>
                    <a:pt x="138242" y="187862"/>
                  </a:cubicBezTo>
                  <a:close/>
                  <a:moveTo>
                    <a:pt x="142538" y="177613"/>
                  </a:moveTo>
                  <a:cubicBezTo>
                    <a:pt x="142538" y="174708"/>
                    <a:pt x="140433" y="172374"/>
                    <a:pt x="137852" y="172374"/>
                  </a:cubicBezTo>
                  <a:lnTo>
                    <a:pt x="127717" y="172374"/>
                  </a:lnTo>
                  <a:cubicBezTo>
                    <a:pt x="125126" y="172374"/>
                    <a:pt x="123021" y="174708"/>
                    <a:pt x="123021" y="177613"/>
                  </a:cubicBezTo>
                  <a:cubicBezTo>
                    <a:pt x="123021" y="180518"/>
                    <a:pt x="125126" y="182861"/>
                    <a:pt x="127717" y="182861"/>
                  </a:cubicBezTo>
                  <a:lnTo>
                    <a:pt x="137852" y="182861"/>
                  </a:lnTo>
                  <a:cubicBezTo>
                    <a:pt x="140443" y="182861"/>
                    <a:pt x="142538" y="180518"/>
                    <a:pt x="142538" y="177613"/>
                  </a:cubicBezTo>
                  <a:close/>
                  <a:moveTo>
                    <a:pt x="106715" y="216332"/>
                  </a:moveTo>
                  <a:lnTo>
                    <a:pt x="121231" y="216332"/>
                  </a:lnTo>
                  <a:cubicBezTo>
                    <a:pt x="124945" y="216332"/>
                    <a:pt x="127965" y="213427"/>
                    <a:pt x="127965" y="209836"/>
                  </a:cubicBezTo>
                  <a:cubicBezTo>
                    <a:pt x="127965" y="206254"/>
                    <a:pt x="124945" y="203349"/>
                    <a:pt x="121231" y="203349"/>
                  </a:cubicBezTo>
                  <a:lnTo>
                    <a:pt x="106715" y="203349"/>
                  </a:lnTo>
                  <a:cubicBezTo>
                    <a:pt x="102990" y="203349"/>
                    <a:pt x="99971" y="206254"/>
                    <a:pt x="99971" y="209836"/>
                  </a:cubicBezTo>
                  <a:cubicBezTo>
                    <a:pt x="99971" y="213427"/>
                    <a:pt x="102990" y="216332"/>
                    <a:pt x="106715" y="216332"/>
                  </a:cubicBezTo>
                  <a:close/>
                  <a:moveTo>
                    <a:pt x="117240" y="177613"/>
                  </a:moveTo>
                  <a:cubicBezTo>
                    <a:pt x="117240" y="174708"/>
                    <a:pt x="115135" y="172374"/>
                    <a:pt x="112534" y="172374"/>
                  </a:cubicBezTo>
                  <a:lnTo>
                    <a:pt x="102419" y="172374"/>
                  </a:lnTo>
                  <a:cubicBezTo>
                    <a:pt x="99818" y="172374"/>
                    <a:pt x="97713" y="174708"/>
                    <a:pt x="97713" y="177613"/>
                  </a:cubicBezTo>
                  <a:cubicBezTo>
                    <a:pt x="97713" y="180518"/>
                    <a:pt x="99818" y="182861"/>
                    <a:pt x="102419" y="182861"/>
                  </a:cubicBezTo>
                  <a:lnTo>
                    <a:pt x="112534" y="182861"/>
                  </a:lnTo>
                  <a:cubicBezTo>
                    <a:pt x="115135" y="182861"/>
                    <a:pt x="117240" y="180518"/>
                    <a:pt x="117240" y="177613"/>
                  </a:cubicBezTo>
                  <a:close/>
                  <a:moveTo>
                    <a:pt x="97990" y="198349"/>
                  </a:moveTo>
                  <a:lnTo>
                    <a:pt x="109496" y="198349"/>
                  </a:lnTo>
                  <a:cubicBezTo>
                    <a:pt x="112439" y="198349"/>
                    <a:pt x="114830" y="196005"/>
                    <a:pt x="114830" y="193100"/>
                  </a:cubicBezTo>
                  <a:cubicBezTo>
                    <a:pt x="114830" y="190205"/>
                    <a:pt x="112439" y="187852"/>
                    <a:pt x="109496" y="187852"/>
                  </a:cubicBezTo>
                  <a:lnTo>
                    <a:pt x="97990" y="187852"/>
                  </a:lnTo>
                  <a:cubicBezTo>
                    <a:pt x="95037" y="187852"/>
                    <a:pt x="92656" y="190205"/>
                    <a:pt x="92656" y="193100"/>
                  </a:cubicBezTo>
                  <a:cubicBezTo>
                    <a:pt x="92656" y="196005"/>
                    <a:pt x="95037" y="198349"/>
                    <a:pt x="97990" y="198349"/>
                  </a:cubicBezTo>
                  <a:close/>
                  <a:moveTo>
                    <a:pt x="77101" y="182861"/>
                  </a:moveTo>
                  <a:lnTo>
                    <a:pt x="87226" y="182861"/>
                  </a:lnTo>
                  <a:cubicBezTo>
                    <a:pt x="89817" y="182861"/>
                    <a:pt x="91932" y="180518"/>
                    <a:pt x="91932" y="177613"/>
                  </a:cubicBezTo>
                  <a:cubicBezTo>
                    <a:pt x="91932" y="174708"/>
                    <a:pt x="89827" y="172374"/>
                    <a:pt x="87226" y="172374"/>
                  </a:cubicBezTo>
                  <a:lnTo>
                    <a:pt x="77101" y="172374"/>
                  </a:lnTo>
                  <a:cubicBezTo>
                    <a:pt x="74501" y="172374"/>
                    <a:pt x="72396" y="174708"/>
                    <a:pt x="72396" y="177613"/>
                  </a:cubicBezTo>
                  <a:cubicBezTo>
                    <a:pt x="72396" y="180518"/>
                    <a:pt x="74501" y="182861"/>
                    <a:pt x="77101" y="182861"/>
                  </a:cubicBezTo>
                  <a:close/>
                  <a:moveTo>
                    <a:pt x="69253" y="187862"/>
                  </a:moveTo>
                  <a:cubicBezTo>
                    <a:pt x="66300" y="187862"/>
                    <a:pt x="63900" y="190214"/>
                    <a:pt x="63900" y="193110"/>
                  </a:cubicBezTo>
                  <a:cubicBezTo>
                    <a:pt x="63900" y="196015"/>
                    <a:pt x="66290" y="198358"/>
                    <a:pt x="69253" y="198358"/>
                  </a:cubicBezTo>
                  <a:lnTo>
                    <a:pt x="80740" y="198358"/>
                  </a:lnTo>
                  <a:cubicBezTo>
                    <a:pt x="83693" y="198358"/>
                    <a:pt x="86083" y="196015"/>
                    <a:pt x="86083" y="193110"/>
                  </a:cubicBezTo>
                  <a:cubicBezTo>
                    <a:pt x="86083" y="190214"/>
                    <a:pt x="83693" y="187862"/>
                    <a:pt x="80740" y="187862"/>
                  </a:cubicBezTo>
                  <a:lnTo>
                    <a:pt x="69253" y="187862"/>
                  </a:lnTo>
                  <a:close/>
                  <a:moveTo>
                    <a:pt x="70424" y="216332"/>
                  </a:moveTo>
                  <a:lnTo>
                    <a:pt x="84931" y="216332"/>
                  </a:lnTo>
                  <a:cubicBezTo>
                    <a:pt x="88665" y="216332"/>
                    <a:pt x="91675" y="213427"/>
                    <a:pt x="91675" y="209836"/>
                  </a:cubicBezTo>
                  <a:cubicBezTo>
                    <a:pt x="91675" y="206254"/>
                    <a:pt x="88665" y="203349"/>
                    <a:pt x="84931" y="203349"/>
                  </a:cubicBezTo>
                  <a:lnTo>
                    <a:pt x="70424" y="203349"/>
                  </a:lnTo>
                  <a:cubicBezTo>
                    <a:pt x="66700" y="203349"/>
                    <a:pt x="63681" y="206254"/>
                    <a:pt x="63681" y="209836"/>
                  </a:cubicBezTo>
                  <a:cubicBezTo>
                    <a:pt x="63681" y="213427"/>
                    <a:pt x="66710" y="216332"/>
                    <a:pt x="70424" y="216332"/>
                  </a:cubicBezTo>
                  <a:close/>
                  <a:moveTo>
                    <a:pt x="66614" y="177613"/>
                  </a:moveTo>
                  <a:cubicBezTo>
                    <a:pt x="66614" y="174708"/>
                    <a:pt x="64509" y="172374"/>
                    <a:pt x="61909" y="172374"/>
                  </a:cubicBezTo>
                  <a:lnTo>
                    <a:pt x="51793" y="172374"/>
                  </a:lnTo>
                  <a:cubicBezTo>
                    <a:pt x="49203" y="172374"/>
                    <a:pt x="47098" y="174708"/>
                    <a:pt x="47098" y="177613"/>
                  </a:cubicBezTo>
                  <a:cubicBezTo>
                    <a:pt x="47098" y="180518"/>
                    <a:pt x="49203" y="182861"/>
                    <a:pt x="51793" y="182861"/>
                  </a:cubicBezTo>
                  <a:lnTo>
                    <a:pt x="61918" y="182861"/>
                  </a:lnTo>
                  <a:cubicBezTo>
                    <a:pt x="64519" y="182861"/>
                    <a:pt x="66614" y="180518"/>
                    <a:pt x="66614" y="177613"/>
                  </a:cubicBezTo>
                  <a:close/>
                  <a:moveTo>
                    <a:pt x="27400" y="209836"/>
                  </a:moveTo>
                  <a:cubicBezTo>
                    <a:pt x="27400" y="213427"/>
                    <a:pt x="30410" y="216332"/>
                    <a:pt x="34144" y="216332"/>
                  </a:cubicBezTo>
                  <a:lnTo>
                    <a:pt x="48650" y="216332"/>
                  </a:lnTo>
                  <a:cubicBezTo>
                    <a:pt x="52374" y="216332"/>
                    <a:pt x="55394" y="213427"/>
                    <a:pt x="55394" y="209836"/>
                  </a:cubicBezTo>
                  <a:cubicBezTo>
                    <a:pt x="55394" y="206254"/>
                    <a:pt x="52384" y="203349"/>
                    <a:pt x="48650" y="203349"/>
                  </a:cubicBezTo>
                  <a:lnTo>
                    <a:pt x="34144" y="203349"/>
                  </a:lnTo>
                  <a:cubicBezTo>
                    <a:pt x="30410" y="203359"/>
                    <a:pt x="27400" y="206254"/>
                    <a:pt x="27400" y="209836"/>
                  </a:cubicBezTo>
                  <a:close/>
                  <a:moveTo>
                    <a:pt x="40506" y="187862"/>
                  </a:moveTo>
                  <a:cubicBezTo>
                    <a:pt x="37563" y="187862"/>
                    <a:pt x="35172" y="190214"/>
                    <a:pt x="35172" y="193110"/>
                  </a:cubicBezTo>
                  <a:cubicBezTo>
                    <a:pt x="35172" y="196015"/>
                    <a:pt x="37563" y="198358"/>
                    <a:pt x="40506" y="198358"/>
                  </a:cubicBezTo>
                  <a:lnTo>
                    <a:pt x="52012" y="198358"/>
                  </a:lnTo>
                  <a:cubicBezTo>
                    <a:pt x="54965" y="198358"/>
                    <a:pt x="57346" y="196015"/>
                    <a:pt x="57346" y="193110"/>
                  </a:cubicBezTo>
                  <a:cubicBezTo>
                    <a:pt x="57346" y="190214"/>
                    <a:pt x="54965" y="187862"/>
                    <a:pt x="52012" y="187862"/>
                  </a:cubicBezTo>
                  <a:lnTo>
                    <a:pt x="40506" y="187862"/>
                  </a:lnTo>
                  <a:close/>
                  <a:moveTo>
                    <a:pt x="134699" y="6496"/>
                  </a:moveTo>
                  <a:lnTo>
                    <a:pt x="126927" y="6496"/>
                  </a:lnTo>
                  <a:cubicBezTo>
                    <a:pt x="123774" y="6496"/>
                    <a:pt x="121231" y="8954"/>
                    <a:pt x="121231" y="11992"/>
                  </a:cubicBezTo>
                  <a:cubicBezTo>
                    <a:pt x="121231" y="15030"/>
                    <a:pt x="123783" y="17488"/>
                    <a:pt x="126927" y="17488"/>
                  </a:cubicBezTo>
                  <a:lnTo>
                    <a:pt x="134699" y="17488"/>
                  </a:lnTo>
                  <a:cubicBezTo>
                    <a:pt x="137861" y="17488"/>
                    <a:pt x="140404" y="15030"/>
                    <a:pt x="140404" y="11992"/>
                  </a:cubicBezTo>
                  <a:cubicBezTo>
                    <a:pt x="140404" y="8954"/>
                    <a:pt x="137852" y="6496"/>
                    <a:pt x="134699" y="6496"/>
                  </a:cubicBezTo>
                  <a:close/>
                  <a:moveTo>
                    <a:pt x="223348" y="33976"/>
                  </a:moveTo>
                  <a:cubicBezTo>
                    <a:pt x="223348" y="28184"/>
                    <a:pt x="218471" y="23479"/>
                    <a:pt x="212452" y="23479"/>
                  </a:cubicBezTo>
                  <a:lnTo>
                    <a:pt x="54356" y="23479"/>
                  </a:lnTo>
                  <a:cubicBezTo>
                    <a:pt x="48345" y="23479"/>
                    <a:pt x="43469" y="28175"/>
                    <a:pt x="43469" y="33976"/>
                  </a:cubicBezTo>
                  <a:lnTo>
                    <a:pt x="43469" y="141399"/>
                  </a:lnTo>
                  <a:cubicBezTo>
                    <a:pt x="43469" y="147180"/>
                    <a:pt x="48345" y="151895"/>
                    <a:pt x="54356" y="151895"/>
                  </a:cubicBezTo>
                  <a:lnTo>
                    <a:pt x="212452" y="151895"/>
                  </a:lnTo>
                  <a:cubicBezTo>
                    <a:pt x="218471" y="151895"/>
                    <a:pt x="223348" y="147190"/>
                    <a:pt x="223348" y="141399"/>
                  </a:cubicBezTo>
                  <a:lnTo>
                    <a:pt x="223348" y="33976"/>
                  </a:lnTo>
                  <a:close/>
                  <a:moveTo>
                    <a:pt x="213766" y="187862"/>
                  </a:moveTo>
                  <a:cubicBezTo>
                    <a:pt x="210813" y="187862"/>
                    <a:pt x="208413" y="190214"/>
                    <a:pt x="208413" y="193110"/>
                  </a:cubicBezTo>
                  <a:cubicBezTo>
                    <a:pt x="208413" y="196015"/>
                    <a:pt x="210813" y="198358"/>
                    <a:pt x="213766" y="198358"/>
                  </a:cubicBezTo>
                  <a:lnTo>
                    <a:pt x="225253" y="198358"/>
                  </a:lnTo>
                  <a:cubicBezTo>
                    <a:pt x="228206" y="198358"/>
                    <a:pt x="230606" y="196015"/>
                    <a:pt x="230606" y="193110"/>
                  </a:cubicBezTo>
                  <a:cubicBezTo>
                    <a:pt x="230606" y="190214"/>
                    <a:pt x="228206" y="187862"/>
                    <a:pt x="225253" y="187862"/>
                  </a:cubicBezTo>
                  <a:lnTo>
                    <a:pt x="213766" y="187862"/>
                  </a:lnTo>
                  <a:close/>
                </a:path>
              </a:pathLst>
            </a:custGeom>
            <a:solidFill>
              <a:srgbClr val="91C35D">
                <a:alpha val="100000"/>
              </a:srgbClr>
            </a:solidFill>
          </p:spPr>
        </p:sp>
      </p:grpSp>
      <p:sp>
        <p:nvSpPr>
          <p:cNvPr id="33" name="TextBox 33"/>
          <p:cNvSpPr txBox="1"/>
          <p:nvPr/>
        </p:nvSpPr>
        <p:spPr>
          <a:xfrm rot="21600000">
            <a:off x="1971675" y="1852613"/>
            <a:ext cx="3350475" cy="2190750"/>
          </a:xfrm>
          <a:prstGeom prst="rect">
            <a:avLst/>
          </a:prstGeom>
        </p:spPr>
        <p:txBody>
          <a:bodyPr lIns="0" tIns="25200" rIns="0" bIns="0" rtlCol="0" anchor="t"/>
          <a:lstStyle/>
          <a:p>
            <a:pPr algn="l">
              <a:lnSpc>
                <a:spcPts val="1725"/>
              </a:lnSpc>
            </a:pPr>
            <a:endParaRPr dirty="0"/>
          </a:p>
          <a:p>
            <a:pPr algn="l">
              <a:lnSpc>
                <a:spcPts val="1725"/>
              </a:lnSpc>
            </a:pPr>
            <a:r>
              <a:rPr lang="en-US" sz="1725" b="0" i="0" spc="0" dirty="0">
                <a:solidFill>
                  <a:srgbClr val="464646">
                    <a:alpha val="100000"/>
                  </a:srgbClr>
                </a:solidFill>
                <a:latin typeface="Muli"/>
              </a:rPr>
              <a:t>@PIevents</a:t>
            </a:r>
          </a:p>
          <a:p>
            <a:pPr algn="l">
              <a:lnSpc>
                <a:spcPts val="1725"/>
              </a:lnSpc>
            </a:pPr>
            <a:endParaRPr lang="en-US" sz="1725" b="0" i="0" spc="0" dirty="0">
              <a:solidFill>
                <a:srgbClr val="464646">
                  <a:alpha val="100000"/>
                </a:srgbClr>
              </a:solidFill>
              <a:latin typeface="Muli"/>
            </a:endParaRPr>
          </a:p>
          <a:p>
            <a:pPr algn="l">
              <a:lnSpc>
                <a:spcPts val="1725"/>
              </a:lnSpc>
            </a:pPr>
            <a:endParaRPr lang="en-US" sz="1725" b="0" i="0" spc="0" dirty="0">
              <a:solidFill>
                <a:srgbClr val="464646">
                  <a:alpha val="100000"/>
                </a:srgbClr>
              </a:solidFill>
              <a:latin typeface="Muli"/>
            </a:endParaRPr>
          </a:p>
          <a:p>
            <a:pPr algn="l">
              <a:lnSpc>
                <a:spcPts val="1725"/>
              </a:lnSpc>
            </a:pPr>
            <a:r>
              <a:rPr lang="en-US" sz="1725" b="0" i="0" spc="0" dirty="0">
                <a:solidFill>
                  <a:srgbClr val="464646">
                    <a:alpha val="100000"/>
                  </a:srgbClr>
                </a:solidFill>
                <a:latin typeface="Muli"/>
              </a:rPr>
              <a:t>@positiveimpact</a:t>
            </a:r>
          </a:p>
          <a:p>
            <a:pPr algn="l">
              <a:lnSpc>
                <a:spcPts val="1725"/>
              </a:lnSpc>
            </a:pPr>
            <a:endParaRPr lang="en-US" sz="1725" b="0" i="0" spc="0" dirty="0">
              <a:solidFill>
                <a:srgbClr val="464646">
                  <a:alpha val="100000"/>
                </a:srgbClr>
              </a:solidFill>
              <a:latin typeface="Muli"/>
            </a:endParaRPr>
          </a:p>
          <a:p>
            <a:pPr algn="l">
              <a:lnSpc>
                <a:spcPts val="1725"/>
              </a:lnSpc>
            </a:pPr>
            <a:endParaRPr lang="en-US" sz="1725" b="0" i="0" spc="0" dirty="0">
              <a:solidFill>
                <a:srgbClr val="464646">
                  <a:alpha val="100000"/>
                </a:srgbClr>
              </a:solidFill>
              <a:latin typeface="Muli"/>
            </a:endParaRPr>
          </a:p>
          <a:p>
            <a:pPr algn="l">
              <a:lnSpc>
                <a:spcPts val="1725"/>
              </a:lnSpc>
            </a:pPr>
            <a:r>
              <a:rPr lang="en-US" sz="1725" b="0" i="0" spc="0" dirty="0">
                <a:solidFill>
                  <a:srgbClr val="464646">
                    <a:alpha val="100000"/>
                  </a:srgbClr>
                </a:solidFill>
                <a:latin typeface="Muli"/>
              </a:rPr>
              <a:t>www.positiveimpactevents.com</a:t>
            </a:r>
          </a:p>
          <a:p>
            <a:pPr algn="l">
              <a:lnSpc>
                <a:spcPts val="1725"/>
              </a:lnSpc>
            </a:pPr>
            <a:br>
              <a:rPr lang="en-US" sz="1725" b="1" dirty="0"/>
            </a:br>
            <a:endParaRPr lang="en-US" sz="1725" b="1" dirty="0"/>
          </a:p>
        </p:txBody>
      </p:sp>
      <p:pic>
        <p:nvPicPr>
          <p:cNvPr id="3" name="Picture 2" descr="A green and white logo&#10;&#10;Description automatically generated with medium confidence">
            <a:extLst>
              <a:ext uri="{FF2B5EF4-FFF2-40B4-BE49-F238E27FC236}">
                <a16:creationId xmlns:a16="http://schemas.microsoft.com/office/drawing/2014/main" id="{94055E63-ACF2-F114-D15E-D9F1985659A8}"/>
              </a:ext>
            </a:extLst>
          </p:cNvPr>
          <p:cNvPicPr>
            <a:picLocks noChangeAspect="1"/>
          </p:cNvPicPr>
          <p:nvPr/>
        </p:nvPicPr>
        <p:blipFill>
          <a:blip r:embed="rId12"/>
          <a:stretch>
            <a:fillRect/>
          </a:stretch>
        </p:blipFill>
        <p:spPr>
          <a:xfrm>
            <a:off x="1400175" y="2629500"/>
            <a:ext cx="426799" cy="4267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589"/>
    </mc:Choice>
    <mc:Fallback xmlns="">
      <p:transition spd="slow" advTm="858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rot="21600000">
            <a:off x="191661" y="1147103"/>
            <a:ext cx="7236675" cy="1543050"/>
          </a:xfrm>
          <a:prstGeom prst="rect">
            <a:avLst/>
          </a:prstGeom>
        </p:spPr>
        <p:txBody>
          <a:bodyPr lIns="0" tIns="18000" rIns="0" bIns="0" rtlCol="0" anchor="t"/>
          <a:lstStyle/>
          <a:p>
            <a:pPr algn="ctr">
              <a:lnSpc>
                <a:spcPts val="1350"/>
              </a:lnSpc>
            </a:pPr>
            <a:endParaRPr lang="en-US" sz="1350" b="0" i="0" spc="0" dirty="0">
              <a:solidFill>
                <a:srgbClr val="464646">
                  <a:alpha val="100000"/>
                </a:srgbClr>
              </a:solidFill>
              <a:latin typeface="Muli"/>
            </a:endParaRPr>
          </a:p>
        </p:txBody>
      </p:sp>
      <p:sp>
        <p:nvSpPr>
          <p:cNvPr id="10" name="TextBox 10"/>
          <p:cNvSpPr txBox="1"/>
          <p:nvPr/>
        </p:nvSpPr>
        <p:spPr>
          <a:xfrm rot="21600000">
            <a:off x="622754" y="3217670"/>
            <a:ext cx="6374486" cy="1564772"/>
          </a:xfrm>
          <a:prstGeom prst="rect">
            <a:avLst/>
          </a:prstGeom>
        </p:spPr>
        <p:txBody>
          <a:bodyPr lIns="0" tIns="21600" rIns="0" bIns="0" rtlCol="0" anchor="t"/>
          <a:lstStyle/>
          <a:p>
            <a:pPr algn="ctr">
              <a:lnSpc>
                <a:spcPts val="1500"/>
              </a:lnSpc>
            </a:pPr>
            <a:endParaRPr lang="en-US" sz="1500" b="0" i="0" spc="0" dirty="0">
              <a:solidFill>
                <a:srgbClr val="464646">
                  <a:alpha val="100000"/>
                </a:srgbClr>
              </a:solidFill>
              <a:latin typeface="Muli"/>
            </a:endParaRPr>
          </a:p>
        </p:txBody>
      </p:sp>
      <p:pic>
        <p:nvPicPr>
          <p:cNvPr id="11" name="Online Media 10" title="What could be the future of the event sector?">
            <a:hlinkClick r:id="" action="ppaction://media"/>
            <a:extLst>
              <a:ext uri="{FF2B5EF4-FFF2-40B4-BE49-F238E27FC236}">
                <a16:creationId xmlns:a16="http://schemas.microsoft.com/office/drawing/2014/main" id="{0D739FD5-82AA-E258-3C52-37AF965465D2}"/>
              </a:ext>
            </a:extLst>
          </p:cNvPr>
          <p:cNvPicPr>
            <a:picLocks noRot="1" noChangeAspect="1"/>
          </p:cNvPicPr>
          <p:nvPr>
            <a:videoFile r:link="rId1"/>
          </p:nvPr>
        </p:nvPicPr>
        <p:blipFill>
          <a:blip r:embed="rId3"/>
          <a:stretch>
            <a:fillRect/>
          </a:stretch>
        </p:blipFill>
        <p:spPr>
          <a:xfrm>
            <a:off x="738719" y="1779851"/>
            <a:ext cx="5089621" cy="2875636"/>
          </a:xfrm>
          <a:prstGeom prst="rect">
            <a:avLst/>
          </a:prstGeom>
        </p:spPr>
      </p:pic>
      <p:sp>
        <p:nvSpPr>
          <p:cNvPr id="16" name="Google Shape;208;p7">
            <a:extLst>
              <a:ext uri="{FF2B5EF4-FFF2-40B4-BE49-F238E27FC236}">
                <a16:creationId xmlns:a16="http://schemas.microsoft.com/office/drawing/2014/main" id="{EA2066CD-51E5-A38F-88B6-EC64858D4B9E}"/>
              </a:ext>
            </a:extLst>
          </p:cNvPr>
          <p:cNvSpPr/>
          <p:nvPr/>
        </p:nvSpPr>
        <p:spPr>
          <a:xfrm rot="5400000">
            <a:off x="3567643" y="2807757"/>
            <a:ext cx="6858000" cy="1242488"/>
          </a:xfrm>
          <a:custGeom>
            <a:avLst/>
            <a:gdLst/>
            <a:ahLst/>
            <a:cxnLst/>
            <a:rect l="l" t="t" r="r" b="b"/>
            <a:pathLst>
              <a:path w="304800" h="304800" extrusionOk="0">
                <a:moveTo>
                  <a:pt x="0" y="0"/>
                </a:moveTo>
                <a:lnTo>
                  <a:pt x="0" y="304800"/>
                </a:lnTo>
                <a:lnTo>
                  <a:pt x="304800" y="304800"/>
                </a:lnTo>
                <a:lnTo>
                  <a:pt x="304800" y="0"/>
                </a:lnTo>
                <a:lnTo>
                  <a:pt x="0" y="0"/>
                </a:lnTo>
                <a:close/>
              </a:path>
            </a:pathLst>
          </a:custGeom>
          <a:solidFill>
            <a:srgbClr val="91C35D">
              <a:alpha val="32941"/>
            </a:srgb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2160">
              <a:solidFill>
                <a:schemeClr val="dk1"/>
              </a:solidFill>
              <a:latin typeface="Calibri"/>
              <a:ea typeface="Calibri"/>
              <a:cs typeface="Calibri"/>
              <a:sym typeface="Calibri"/>
            </a:endParaRPr>
          </a:p>
        </p:txBody>
      </p:sp>
      <p:pic>
        <p:nvPicPr>
          <p:cNvPr id="17" name="Picture 26">
            <a:extLst>
              <a:ext uri="{FF2B5EF4-FFF2-40B4-BE49-F238E27FC236}">
                <a16:creationId xmlns:a16="http://schemas.microsoft.com/office/drawing/2014/main" id="{488F1128-2D61-8C45-1993-A9EBD9545426}"/>
              </a:ext>
            </a:extLst>
          </p:cNvPr>
          <p:cNvPicPr>
            <a:picLocks noChangeAspect="1"/>
          </p:cNvPicPr>
          <p:nvPr/>
        </p:nvPicPr>
        <p:blipFill>
          <a:blip r:embed="rId4">
            <a:alphaModFix/>
          </a:blip>
          <a:srcRect/>
          <a:stretch>
            <a:fillRect/>
          </a:stretch>
        </p:blipFill>
        <p:spPr>
          <a:xfrm rot="21600000">
            <a:off x="3568537" y="5237782"/>
            <a:ext cx="482918" cy="371475"/>
          </a:xfrm>
          <a:prstGeom prst="rect">
            <a:avLst/>
          </a:prstGeom>
        </p:spPr>
      </p:pic>
      <p:pic>
        <p:nvPicPr>
          <p:cNvPr id="18" name="Picture 17" descr="Text&#10;&#10;Description automatically generated">
            <a:extLst>
              <a:ext uri="{FF2B5EF4-FFF2-40B4-BE49-F238E27FC236}">
                <a16:creationId xmlns:a16="http://schemas.microsoft.com/office/drawing/2014/main" id="{14128CA5-D780-CC1E-DF95-A8ABCF34F232}"/>
              </a:ext>
            </a:extLst>
          </p:cNvPr>
          <p:cNvPicPr>
            <a:picLocks noChangeAspect="1"/>
          </p:cNvPicPr>
          <p:nvPr/>
        </p:nvPicPr>
        <p:blipFill>
          <a:blip r:embed="rId5"/>
          <a:stretch>
            <a:fillRect/>
          </a:stretch>
        </p:blipFill>
        <p:spPr>
          <a:xfrm>
            <a:off x="135675" y="248178"/>
            <a:ext cx="1459166" cy="805409"/>
          </a:xfrm>
          <a:prstGeom prst="rect">
            <a:avLst/>
          </a:prstGeom>
        </p:spPr>
      </p:pic>
      <p:grpSp>
        <p:nvGrpSpPr>
          <p:cNvPr id="19" name="Google Shape;227;g244a1aa6451_0_106">
            <a:extLst>
              <a:ext uri="{FF2B5EF4-FFF2-40B4-BE49-F238E27FC236}">
                <a16:creationId xmlns:a16="http://schemas.microsoft.com/office/drawing/2014/main" id="{38B1C8CB-BE47-B3AF-2C62-57381F565158}"/>
              </a:ext>
            </a:extLst>
          </p:cNvPr>
          <p:cNvGrpSpPr/>
          <p:nvPr/>
        </p:nvGrpSpPr>
        <p:grpSpPr>
          <a:xfrm>
            <a:off x="-30" y="4953275"/>
            <a:ext cx="659678" cy="747091"/>
            <a:chOff x="6821385" y="3034470"/>
            <a:chExt cx="370138" cy="419184"/>
          </a:xfrm>
        </p:grpSpPr>
        <p:sp>
          <p:nvSpPr>
            <p:cNvPr id="20" name="Google Shape;228;g244a1aa6451_0_106">
              <a:extLst>
                <a:ext uri="{FF2B5EF4-FFF2-40B4-BE49-F238E27FC236}">
                  <a16:creationId xmlns:a16="http://schemas.microsoft.com/office/drawing/2014/main" id="{5AE1C9BB-F86F-85D7-34EB-6D67FD832BCA}"/>
                </a:ext>
              </a:extLst>
            </p:cNvPr>
            <p:cNvSpPr/>
            <p:nvPr/>
          </p:nvSpPr>
          <p:spPr>
            <a:xfrm>
              <a:off x="6821385" y="3034470"/>
              <a:ext cx="265233" cy="419184"/>
            </a:xfrm>
            <a:custGeom>
              <a:avLst/>
              <a:gdLst/>
              <a:ahLst/>
              <a:cxnLst/>
              <a:rect l="l" t="t" r="r" b="b"/>
              <a:pathLst>
                <a:path w="194310" h="307658" extrusionOk="0">
                  <a:moveTo>
                    <a:pt x="189757" y="218465"/>
                  </a:moveTo>
                  <a:lnTo>
                    <a:pt x="104670" y="8506"/>
                  </a:lnTo>
                  <a:cubicBezTo>
                    <a:pt x="101308" y="210"/>
                    <a:pt x="89221" y="1324"/>
                    <a:pt x="87440" y="10097"/>
                  </a:cubicBezTo>
                  <a:lnTo>
                    <a:pt x="87411" y="10220"/>
                  </a:lnTo>
                  <a:lnTo>
                    <a:pt x="4791" y="214074"/>
                  </a:lnTo>
                  <a:cubicBezTo>
                    <a:pt x="-114" y="226171"/>
                    <a:pt x="8792" y="239382"/>
                    <a:pt x="21850" y="239382"/>
                  </a:cubicBezTo>
                  <a:lnTo>
                    <a:pt x="61189" y="239382"/>
                  </a:lnTo>
                  <a:lnTo>
                    <a:pt x="61208" y="239239"/>
                  </a:lnTo>
                  <a:cubicBezTo>
                    <a:pt x="61636" y="239268"/>
                    <a:pt x="62036" y="239382"/>
                    <a:pt x="62474" y="239382"/>
                  </a:cubicBezTo>
                  <a:lnTo>
                    <a:pt x="85773" y="239382"/>
                  </a:lnTo>
                  <a:lnTo>
                    <a:pt x="85773" y="296275"/>
                  </a:lnTo>
                  <a:cubicBezTo>
                    <a:pt x="85773" y="302562"/>
                    <a:pt x="90868" y="307658"/>
                    <a:pt x="97155" y="307658"/>
                  </a:cubicBezTo>
                  <a:cubicBezTo>
                    <a:pt x="103442" y="307658"/>
                    <a:pt x="108537" y="302562"/>
                    <a:pt x="108537" y="296275"/>
                  </a:cubicBezTo>
                  <a:lnTo>
                    <a:pt x="108537" y="239382"/>
                  </a:lnTo>
                  <a:lnTo>
                    <a:pt x="175670" y="239382"/>
                  </a:lnTo>
                  <a:cubicBezTo>
                    <a:pt x="186452" y="239382"/>
                    <a:pt x="193805" y="228467"/>
                    <a:pt x="189757" y="218465"/>
                  </a:cubicBezTo>
                  <a:close/>
                </a:path>
              </a:pathLst>
            </a:custGeom>
            <a:solidFill>
              <a:srgbClr val="318D7A">
                <a:alpha val="49800"/>
              </a:srgbClr>
            </a:solidFill>
            <a:ln>
              <a:noFill/>
            </a:ln>
          </p:spPr>
          <p:txBody>
            <a:bodyPr spcFirstLastPara="1" wrap="square" lIns="76188" tIns="76188" rIns="76188" bIns="76188" anchor="ctr" anchorCtr="0">
              <a:noAutofit/>
            </a:bodyPr>
            <a:lstStyle/>
            <a:p>
              <a:endParaRPr sz="1500"/>
            </a:p>
          </p:txBody>
        </p:sp>
        <p:sp>
          <p:nvSpPr>
            <p:cNvPr id="21" name="Google Shape;229;g244a1aa6451_0_106">
              <a:extLst>
                <a:ext uri="{FF2B5EF4-FFF2-40B4-BE49-F238E27FC236}">
                  <a16:creationId xmlns:a16="http://schemas.microsoft.com/office/drawing/2014/main" id="{3FE73D4B-95AC-3A51-003D-DA919601E869}"/>
                </a:ext>
              </a:extLst>
            </p:cNvPr>
            <p:cNvSpPr/>
            <p:nvPr/>
          </p:nvSpPr>
          <p:spPr>
            <a:xfrm>
              <a:off x="6992841" y="3130307"/>
              <a:ext cx="198682" cy="313811"/>
            </a:xfrm>
            <a:custGeom>
              <a:avLst/>
              <a:gdLst/>
              <a:ahLst/>
              <a:cxnLst/>
              <a:rect l="l" t="t" r="r" b="b"/>
              <a:pathLst>
                <a:path w="194310" h="307658" extrusionOk="0">
                  <a:moveTo>
                    <a:pt x="189757" y="218465"/>
                  </a:moveTo>
                  <a:lnTo>
                    <a:pt x="104670" y="8506"/>
                  </a:lnTo>
                  <a:cubicBezTo>
                    <a:pt x="101308" y="210"/>
                    <a:pt x="89221" y="1324"/>
                    <a:pt x="87440" y="10097"/>
                  </a:cubicBezTo>
                  <a:lnTo>
                    <a:pt x="87411" y="10220"/>
                  </a:lnTo>
                  <a:lnTo>
                    <a:pt x="4791" y="214074"/>
                  </a:lnTo>
                  <a:cubicBezTo>
                    <a:pt x="-114" y="226171"/>
                    <a:pt x="8792" y="239382"/>
                    <a:pt x="21850" y="239382"/>
                  </a:cubicBezTo>
                  <a:lnTo>
                    <a:pt x="61189" y="239382"/>
                  </a:lnTo>
                  <a:lnTo>
                    <a:pt x="61208" y="239239"/>
                  </a:lnTo>
                  <a:cubicBezTo>
                    <a:pt x="61636" y="239268"/>
                    <a:pt x="62036" y="239382"/>
                    <a:pt x="62474" y="239382"/>
                  </a:cubicBezTo>
                  <a:lnTo>
                    <a:pt x="85773" y="239382"/>
                  </a:lnTo>
                  <a:lnTo>
                    <a:pt x="85773" y="296275"/>
                  </a:lnTo>
                  <a:cubicBezTo>
                    <a:pt x="85773" y="302562"/>
                    <a:pt x="90868" y="307658"/>
                    <a:pt x="97155" y="307658"/>
                  </a:cubicBezTo>
                  <a:cubicBezTo>
                    <a:pt x="103442" y="307658"/>
                    <a:pt x="108537" y="302562"/>
                    <a:pt x="108537" y="296275"/>
                  </a:cubicBezTo>
                  <a:lnTo>
                    <a:pt x="108537" y="239382"/>
                  </a:lnTo>
                  <a:lnTo>
                    <a:pt x="175670" y="239382"/>
                  </a:lnTo>
                  <a:cubicBezTo>
                    <a:pt x="186452" y="239382"/>
                    <a:pt x="193805" y="228467"/>
                    <a:pt x="189757" y="218465"/>
                  </a:cubicBezTo>
                  <a:close/>
                </a:path>
              </a:pathLst>
            </a:custGeom>
            <a:solidFill>
              <a:srgbClr val="318D7A">
                <a:alpha val="49800"/>
              </a:srgbClr>
            </a:solidFill>
            <a:ln>
              <a:noFill/>
            </a:ln>
          </p:spPr>
          <p:txBody>
            <a:bodyPr spcFirstLastPara="1" wrap="square" lIns="76188" tIns="76188" rIns="76188" bIns="76188" anchor="ctr" anchorCtr="0">
              <a:noAutofit/>
            </a:bodyPr>
            <a:lstStyle/>
            <a:p>
              <a:endParaRPr sz="1500"/>
            </a:p>
          </p:txBody>
        </p:sp>
      </p:grpSp>
    </p:spTree>
    <p:extLst>
      <p:ext uri="{BB962C8B-B14F-4D97-AF65-F5344CB8AC3E}">
        <p14:creationId xmlns:p14="http://schemas.microsoft.com/office/powerpoint/2010/main" val="2552799089"/>
      </p:ext>
    </p:extLst>
  </p:cSld>
  <p:clrMapOvr>
    <a:masterClrMapping/>
  </p:clrMapOvr>
  <mc:AlternateContent xmlns:mc="http://schemas.openxmlformats.org/markup-compatibility/2006" xmlns:p14="http://schemas.microsoft.com/office/powerpoint/2010/main">
    <mc:Choice Requires="p14">
      <p:transition spd="slow" p14:dur="2000" advTm="26954"/>
    </mc:Choice>
    <mc:Fallback xmlns="">
      <p:transition spd="slow" advTm="269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rot="21600000">
            <a:off x="191661" y="1147103"/>
            <a:ext cx="7236675" cy="1209677"/>
          </a:xfrm>
          <a:prstGeom prst="rect">
            <a:avLst/>
          </a:prstGeom>
        </p:spPr>
        <p:txBody>
          <a:bodyPr lIns="0" tIns="18000" rIns="0" bIns="0" rtlCol="0" anchor="t"/>
          <a:lstStyle/>
          <a:p>
            <a:pPr>
              <a:lnSpc>
                <a:spcPct val="107000"/>
              </a:lnSpc>
              <a:spcAft>
                <a:spcPts val="800"/>
              </a:spcAft>
            </a:pPr>
            <a:endPar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solidFill>
                <a:schemeClr val="bg2">
                  <a:lumMod val="25000"/>
                </a:schemeClr>
              </a:solidFill>
              <a:latin typeface="Muli" panose="020B0604020202020204" charset="0"/>
              <a:ea typeface="Calibri" panose="020F0502020204030204" pitchFamily="34" charset="0"/>
              <a:cs typeface="Times New Roman" panose="02020603050405020304" pitchFamily="18" charset="0"/>
            </a:endParaRPr>
          </a:p>
          <a:p>
            <a:pPr>
              <a:lnSpc>
                <a:spcPct val="107000"/>
              </a:lnSpc>
              <a:spcAft>
                <a:spcPts val="800"/>
              </a:spcAft>
            </a:pPr>
            <a:r>
              <a:rPr lang="en-GB" dirty="0">
                <a:solidFill>
                  <a:schemeClr val="bg2">
                    <a:lumMod val="25000"/>
                  </a:schemeClr>
                </a:solidFill>
                <a:latin typeface="Muli" panose="020B0604020202020204" charset="0"/>
                <a:ea typeface="Calibri" panose="020F0502020204030204" pitchFamily="34" charset="0"/>
                <a:cs typeface="Times New Roman" panose="02020603050405020304" pitchFamily="18" charset="0"/>
              </a:rPr>
              <a:t>W</a:t>
            </a:r>
            <a:r>
              <a:rPr lang="en-GB" sz="1800" dirty="0">
                <a:solidFill>
                  <a:schemeClr val="bg2">
                    <a:lumMod val="25000"/>
                  </a:schemeClr>
                </a:solidFill>
                <a:effectLst/>
                <a:latin typeface="Muli" panose="020B0604020202020204" charset="0"/>
                <a:ea typeface="Calibri" panose="020F0502020204030204" pitchFamily="34" charset="0"/>
                <a:cs typeface="Times New Roman" panose="02020603050405020304" pitchFamily="18" charset="0"/>
              </a:rPr>
              <a:t>hat will your clients expect from you? </a:t>
            </a:r>
          </a:p>
          <a:p>
            <a:pPr>
              <a:lnSpc>
                <a:spcPct val="107000"/>
              </a:lnSpc>
              <a:spcAft>
                <a:spcPts val="800"/>
              </a:spcAft>
            </a:pPr>
            <a:r>
              <a:rPr lang="en-GB" sz="1800" dirty="0">
                <a:solidFill>
                  <a:schemeClr val="bg2">
                    <a:lumMod val="25000"/>
                  </a:schemeClr>
                </a:solidFill>
                <a:effectLst/>
                <a:latin typeface="Muli" panose="020B0604020202020204" charset="0"/>
                <a:ea typeface="Calibri" panose="020F0502020204030204" pitchFamily="34" charset="0"/>
                <a:cs typeface="Times New Roman" panose="02020603050405020304" pitchFamily="18" charset="0"/>
              </a:rPr>
              <a:t>1- Credible standards </a:t>
            </a:r>
          </a:p>
          <a:p>
            <a:pPr>
              <a:lnSpc>
                <a:spcPct val="107000"/>
              </a:lnSpc>
              <a:spcAft>
                <a:spcPts val="800"/>
              </a:spcAft>
            </a:pPr>
            <a:r>
              <a:rPr lang="en-GB" sz="1800" dirty="0">
                <a:solidFill>
                  <a:schemeClr val="bg2">
                    <a:lumMod val="25000"/>
                  </a:schemeClr>
                </a:solidFill>
                <a:effectLst/>
                <a:latin typeface="Muli" panose="020B0604020202020204" charset="0"/>
                <a:ea typeface="Calibri" panose="020F0502020204030204" pitchFamily="34" charset="0"/>
                <a:cs typeface="Times New Roman" panose="02020603050405020304" pitchFamily="18" charset="0"/>
              </a:rPr>
              <a:t>2- Credible actions </a:t>
            </a:r>
          </a:p>
          <a:p>
            <a:pPr>
              <a:lnSpc>
                <a:spcPct val="107000"/>
              </a:lnSpc>
              <a:spcAft>
                <a:spcPts val="800"/>
              </a:spcAft>
            </a:pPr>
            <a:r>
              <a:rPr lang="en-GB" sz="1800" dirty="0">
                <a:solidFill>
                  <a:schemeClr val="bg2">
                    <a:lumMod val="25000"/>
                  </a:schemeClr>
                </a:solidFill>
                <a:effectLst/>
                <a:latin typeface="Muli" panose="020B0604020202020204" charset="0"/>
                <a:ea typeface="Calibri" panose="020F0502020204030204" pitchFamily="34" charset="0"/>
                <a:cs typeface="Times New Roman" panose="02020603050405020304" pitchFamily="18" charset="0"/>
              </a:rPr>
              <a:t>3- Best practice sharing without greenwash </a:t>
            </a:r>
          </a:p>
          <a:p>
            <a:pPr>
              <a:lnSpc>
                <a:spcPct val="107000"/>
              </a:lnSpc>
              <a:spcAft>
                <a:spcPts val="800"/>
              </a:spcAft>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350"/>
              </a:lnSpc>
            </a:pPr>
            <a:endParaRPr lang="en-US" sz="1350" b="0" i="0" spc="0" dirty="0">
              <a:solidFill>
                <a:srgbClr val="464646">
                  <a:alpha val="100000"/>
                </a:srgbClr>
              </a:solidFill>
              <a:latin typeface="Muli"/>
            </a:endParaRPr>
          </a:p>
        </p:txBody>
      </p:sp>
      <p:sp>
        <p:nvSpPr>
          <p:cNvPr id="9" name="TextBox 9"/>
          <p:cNvSpPr txBox="1"/>
          <p:nvPr/>
        </p:nvSpPr>
        <p:spPr>
          <a:xfrm rot="21600000">
            <a:off x="270306" y="1050291"/>
            <a:ext cx="6646125" cy="1209675"/>
          </a:xfrm>
          <a:prstGeom prst="rect">
            <a:avLst/>
          </a:prstGeom>
        </p:spPr>
        <p:txBody>
          <a:bodyPr lIns="0" tIns="64800" rIns="0" bIns="0" rtlCol="0" anchor="t"/>
          <a:lstStyle/>
          <a:p>
            <a:pPr algn="ctr">
              <a:lnSpc>
                <a:spcPts val="4500"/>
              </a:lnSpc>
            </a:pPr>
            <a:r>
              <a:rPr lang="en-US" sz="4500" b="1" i="0" u="sng" spc="0" dirty="0">
                <a:solidFill>
                  <a:srgbClr val="91C35D">
                    <a:alpha val="100000"/>
                  </a:srgbClr>
                </a:solidFill>
                <a:latin typeface="Amatic SC"/>
              </a:rPr>
              <a:t>The future of human </a:t>
            </a:r>
          </a:p>
          <a:p>
            <a:pPr algn="ctr">
              <a:lnSpc>
                <a:spcPts val="4500"/>
              </a:lnSpc>
            </a:pPr>
            <a:r>
              <a:rPr lang="en-US" sz="4500" b="1" i="0" u="sng" spc="0" dirty="0">
                <a:solidFill>
                  <a:srgbClr val="91C35D">
                    <a:alpha val="100000"/>
                  </a:srgbClr>
                </a:solidFill>
                <a:latin typeface="Amatic SC"/>
              </a:rPr>
              <a:t>engagement is moving fast </a:t>
            </a:r>
          </a:p>
        </p:txBody>
      </p:sp>
      <p:sp>
        <p:nvSpPr>
          <p:cNvPr id="10" name="TextBox 10"/>
          <p:cNvSpPr txBox="1"/>
          <p:nvPr/>
        </p:nvSpPr>
        <p:spPr>
          <a:xfrm rot="21600000">
            <a:off x="495300" y="3179675"/>
            <a:ext cx="6781800" cy="1769871"/>
          </a:xfrm>
          <a:prstGeom prst="rect">
            <a:avLst/>
          </a:prstGeom>
        </p:spPr>
        <p:txBody>
          <a:bodyPr lIns="0" tIns="21600" rIns="0" bIns="0" rtlCol="0" anchor="t"/>
          <a:lstStyle/>
          <a:p>
            <a:pPr algn="ctr"/>
            <a:r>
              <a:rPr lang="en-US" sz="1600" b="0" i="0" spc="0" dirty="0">
                <a:solidFill>
                  <a:srgbClr val="464646">
                    <a:alpha val="100000"/>
                  </a:srgbClr>
                </a:solidFill>
                <a:latin typeface="Muli"/>
              </a:rPr>
              <a:t>.</a:t>
            </a:r>
          </a:p>
        </p:txBody>
      </p:sp>
      <p:pic>
        <p:nvPicPr>
          <p:cNvPr id="8" name="Picture 26">
            <a:extLst>
              <a:ext uri="{FF2B5EF4-FFF2-40B4-BE49-F238E27FC236}">
                <a16:creationId xmlns:a16="http://schemas.microsoft.com/office/drawing/2014/main" id="{F333B048-1F60-8C2C-45DC-F0E720BEC49F}"/>
              </a:ext>
            </a:extLst>
          </p:cNvPr>
          <p:cNvPicPr>
            <a:picLocks noChangeAspect="1"/>
          </p:cNvPicPr>
          <p:nvPr/>
        </p:nvPicPr>
        <p:blipFill>
          <a:blip r:embed="rId2">
            <a:alphaModFix/>
          </a:blip>
          <a:srcRect/>
          <a:stretch>
            <a:fillRect/>
          </a:stretch>
        </p:blipFill>
        <p:spPr>
          <a:xfrm rot="21600000">
            <a:off x="3622359" y="5237782"/>
            <a:ext cx="482918" cy="371475"/>
          </a:xfrm>
          <a:prstGeom prst="rect">
            <a:avLst/>
          </a:prstGeom>
        </p:spPr>
      </p:pic>
      <p:sp>
        <p:nvSpPr>
          <p:cNvPr id="13" name="Google Shape;208;p7">
            <a:extLst>
              <a:ext uri="{FF2B5EF4-FFF2-40B4-BE49-F238E27FC236}">
                <a16:creationId xmlns:a16="http://schemas.microsoft.com/office/drawing/2014/main" id="{E55F1440-E909-62DF-FE6F-F5C4E032C37D}"/>
              </a:ext>
            </a:extLst>
          </p:cNvPr>
          <p:cNvSpPr/>
          <p:nvPr/>
        </p:nvSpPr>
        <p:spPr>
          <a:xfrm rot="5400000">
            <a:off x="3567643" y="2807757"/>
            <a:ext cx="6858000" cy="1242488"/>
          </a:xfrm>
          <a:custGeom>
            <a:avLst/>
            <a:gdLst/>
            <a:ahLst/>
            <a:cxnLst/>
            <a:rect l="l" t="t" r="r" b="b"/>
            <a:pathLst>
              <a:path w="304800" h="304800" extrusionOk="0">
                <a:moveTo>
                  <a:pt x="0" y="0"/>
                </a:moveTo>
                <a:lnTo>
                  <a:pt x="0" y="304800"/>
                </a:lnTo>
                <a:lnTo>
                  <a:pt x="304800" y="304800"/>
                </a:lnTo>
                <a:lnTo>
                  <a:pt x="304800" y="0"/>
                </a:lnTo>
                <a:lnTo>
                  <a:pt x="0" y="0"/>
                </a:lnTo>
                <a:close/>
              </a:path>
            </a:pathLst>
          </a:custGeom>
          <a:solidFill>
            <a:srgbClr val="91C35D">
              <a:alpha val="32941"/>
            </a:srgb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2160">
              <a:solidFill>
                <a:schemeClr val="dk1"/>
              </a:solidFill>
              <a:latin typeface="Calibri"/>
              <a:ea typeface="Calibri"/>
              <a:cs typeface="Calibri"/>
              <a:sym typeface="Calibri"/>
            </a:endParaRPr>
          </a:p>
        </p:txBody>
      </p:sp>
      <p:pic>
        <p:nvPicPr>
          <p:cNvPr id="14" name="Picture 13" descr="Text&#10;&#10;Description automatically generated">
            <a:extLst>
              <a:ext uri="{FF2B5EF4-FFF2-40B4-BE49-F238E27FC236}">
                <a16:creationId xmlns:a16="http://schemas.microsoft.com/office/drawing/2014/main" id="{314FF958-422B-BD96-314E-24873C8308C7}"/>
              </a:ext>
            </a:extLst>
          </p:cNvPr>
          <p:cNvPicPr>
            <a:picLocks noChangeAspect="1"/>
          </p:cNvPicPr>
          <p:nvPr/>
        </p:nvPicPr>
        <p:blipFill>
          <a:blip r:embed="rId3"/>
          <a:stretch>
            <a:fillRect/>
          </a:stretch>
        </p:blipFill>
        <p:spPr>
          <a:xfrm>
            <a:off x="135675" y="248178"/>
            <a:ext cx="1459166" cy="805409"/>
          </a:xfrm>
          <a:prstGeom prst="rect">
            <a:avLst/>
          </a:prstGeom>
        </p:spPr>
      </p:pic>
      <p:grpSp>
        <p:nvGrpSpPr>
          <p:cNvPr id="15" name="Google Shape;227;g244a1aa6451_0_106">
            <a:extLst>
              <a:ext uri="{FF2B5EF4-FFF2-40B4-BE49-F238E27FC236}">
                <a16:creationId xmlns:a16="http://schemas.microsoft.com/office/drawing/2014/main" id="{2C7D0C4D-7772-88DD-D178-222F6B5E5422}"/>
              </a:ext>
            </a:extLst>
          </p:cNvPr>
          <p:cNvGrpSpPr/>
          <p:nvPr/>
        </p:nvGrpSpPr>
        <p:grpSpPr>
          <a:xfrm>
            <a:off x="-30" y="4953275"/>
            <a:ext cx="659678" cy="747091"/>
            <a:chOff x="6821385" y="3034470"/>
            <a:chExt cx="370138" cy="419184"/>
          </a:xfrm>
        </p:grpSpPr>
        <p:sp>
          <p:nvSpPr>
            <p:cNvPr id="16" name="Google Shape;228;g244a1aa6451_0_106">
              <a:extLst>
                <a:ext uri="{FF2B5EF4-FFF2-40B4-BE49-F238E27FC236}">
                  <a16:creationId xmlns:a16="http://schemas.microsoft.com/office/drawing/2014/main" id="{0BE9AE5A-E0F8-40B5-B6DF-07E8D2B0E50B}"/>
                </a:ext>
              </a:extLst>
            </p:cNvPr>
            <p:cNvSpPr/>
            <p:nvPr/>
          </p:nvSpPr>
          <p:spPr>
            <a:xfrm>
              <a:off x="6821385" y="3034470"/>
              <a:ext cx="265233" cy="419184"/>
            </a:xfrm>
            <a:custGeom>
              <a:avLst/>
              <a:gdLst/>
              <a:ahLst/>
              <a:cxnLst/>
              <a:rect l="l" t="t" r="r" b="b"/>
              <a:pathLst>
                <a:path w="194310" h="307658" extrusionOk="0">
                  <a:moveTo>
                    <a:pt x="189757" y="218465"/>
                  </a:moveTo>
                  <a:lnTo>
                    <a:pt x="104670" y="8506"/>
                  </a:lnTo>
                  <a:cubicBezTo>
                    <a:pt x="101308" y="210"/>
                    <a:pt x="89221" y="1324"/>
                    <a:pt x="87440" y="10097"/>
                  </a:cubicBezTo>
                  <a:lnTo>
                    <a:pt x="87411" y="10220"/>
                  </a:lnTo>
                  <a:lnTo>
                    <a:pt x="4791" y="214074"/>
                  </a:lnTo>
                  <a:cubicBezTo>
                    <a:pt x="-114" y="226171"/>
                    <a:pt x="8792" y="239382"/>
                    <a:pt x="21850" y="239382"/>
                  </a:cubicBezTo>
                  <a:lnTo>
                    <a:pt x="61189" y="239382"/>
                  </a:lnTo>
                  <a:lnTo>
                    <a:pt x="61208" y="239239"/>
                  </a:lnTo>
                  <a:cubicBezTo>
                    <a:pt x="61636" y="239268"/>
                    <a:pt x="62036" y="239382"/>
                    <a:pt x="62474" y="239382"/>
                  </a:cubicBezTo>
                  <a:lnTo>
                    <a:pt x="85773" y="239382"/>
                  </a:lnTo>
                  <a:lnTo>
                    <a:pt x="85773" y="296275"/>
                  </a:lnTo>
                  <a:cubicBezTo>
                    <a:pt x="85773" y="302562"/>
                    <a:pt x="90868" y="307658"/>
                    <a:pt x="97155" y="307658"/>
                  </a:cubicBezTo>
                  <a:cubicBezTo>
                    <a:pt x="103442" y="307658"/>
                    <a:pt x="108537" y="302562"/>
                    <a:pt x="108537" y="296275"/>
                  </a:cubicBezTo>
                  <a:lnTo>
                    <a:pt x="108537" y="239382"/>
                  </a:lnTo>
                  <a:lnTo>
                    <a:pt x="175670" y="239382"/>
                  </a:lnTo>
                  <a:cubicBezTo>
                    <a:pt x="186452" y="239382"/>
                    <a:pt x="193805" y="228467"/>
                    <a:pt x="189757" y="218465"/>
                  </a:cubicBezTo>
                  <a:close/>
                </a:path>
              </a:pathLst>
            </a:custGeom>
            <a:solidFill>
              <a:srgbClr val="318D7A">
                <a:alpha val="49800"/>
              </a:srgbClr>
            </a:solidFill>
            <a:ln>
              <a:noFill/>
            </a:ln>
          </p:spPr>
          <p:txBody>
            <a:bodyPr spcFirstLastPara="1" wrap="square" lIns="76188" tIns="76188" rIns="76188" bIns="76188" anchor="ctr" anchorCtr="0">
              <a:noAutofit/>
            </a:bodyPr>
            <a:lstStyle/>
            <a:p>
              <a:endParaRPr sz="1500"/>
            </a:p>
          </p:txBody>
        </p:sp>
        <p:sp>
          <p:nvSpPr>
            <p:cNvPr id="17" name="Google Shape;229;g244a1aa6451_0_106">
              <a:extLst>
                <a:ext uri="{FF2B5EF4-FFF2-40B4-BE49-F238E27FC236}">
                  <a16:creationId xmlns:a16="http://schemas.microsoft.com/office/drawing/2014/main" id="{9D59ACD4-FDED-14EC-5585-17316DBF8BBF}"/>
                </a:ext>
              </a:extLst>
            </p:cNvPr>
            <p:cNvSpPr/>
            <p:nvPr/>
          </p:nvSpPr>
          <p:spPr>
            <a:xfrm>
              <a:off x="6992841" y="3130307"/>
              <a:ext cx="198682" cy="313811"/>
            </a:xfrm>
            <a:custGeom>
              <a:avLst/>
              <a:gdLst/>
              <a:ahLst/>
              <a:cxnLst/>
              <a:rect l="l" t="t" r="r" b="b"/>
              <a:pathLst>
                <a:path w="194310" h="307658" extrusionOk="0">
                  <a:moveTo>
                    <a:pt x="189757" y="218465"/>
                  </a:moveTo>
                  <a:lnTo>
                    <a:pt x="104670" y="8506"/>
                  </a:lnTo>
                  <a:cubicBezTo>
                    <a:pt x="101308" y="210"/>
                    <a:pt x="89221" y="1324"/>
                    <a:pt x="87440" y="10097"/>
                  </a:cubicBezTo>
                  <a:lnTo>
                    <a:pt x="87411" y="10220"/>
                  </a:lnTo>
                  <a:lnTo>
                    <a:pt x="4791" y="214074"/>
                  </a:lnTo>
                  <a:cubicBezTo>
                    <a:pt x="-114" y="226171"/>
                    <a:pt x="8792" y="239382"/>
                    <a:pt x="21850" y="239382"/>
                  </a:cubicBezTo>
                  <a:lnTo>
                    <a:pt x="61189" y="239382"/>
                  </a:lnTo>
                  <a:lnTo>
                    <a:pt x="61208" y="239239"/>
                  </a:lnTo>
                  <a:cubicBezTo>
                    <a:pt x="61636" y="239268"/>
                    <a:pt x="62036" y="239382"/>
                    <a:pt x="62474" y="239382"/>
                  </a:cubicBezTo>
                  <a:lnTo>
                    <a:pt x="85773" y="239382"/>
                  </a:lnTo>
                  <a:lnTo>
                    <a:pt x="85773" y="296275"/>
                  </a:lnTo>
                  <a:cubicBezTo>
                    <a:pt x="85773" y="302562"/>
                    <a:pt x="90868" y="307658"/>
                    <a:pt x="97155" y="307658"/>
                  </a:cubicBezTo>
                  <a:cubicBezTo>
                    <a:pt x="103442" y="307658"/>
                    <a:pt x="108537" y="302562"/>
                    <a:pt x="108537" y="296275"/>
                  </a:cubicBezTo>
                  <a:lnTo>
                    <a:pt x="108537" y="239382"/>
                  </a:lnTo>
                  <a:lnTo>
                    <a:pt x="175670" y="239382"/>
                  </a:lnTo>
                  <a:cubicBezTo>
                    <a:pt x="186452" y="239382"/>
                    <a:pt x="193805" y="228467"/>
                    <a:pt x="189757" y="218465"/>
                  </a:cubicBezTo>
                  <a:close/>
                </a:path>
              </a:pathLst>
            </a:custGeom>
            <a:solidFill>
              <a:srgbClr val="318D7A">
                <a:alpha val="49800"/>
              </a:srgbClr>
            </a:solidFill>
            <a:ln>
              <a:noFill/>
            </a:ln>
          </p:spPr>
          <p:txBody>
            <a:bodyPr spcFirstLastPara="1" wrap="square" lIns="76188" tIns="76188" rIns="76188" bIns="76188" anchor="ctr" anchorCtr="0">
              <a:noAutofit/>
            </a:bodyPr>
            <a:lstStyle/>
            <a:p>
              <a:endParaRPr sz="1500"/>
            </a:p>
          </p:txBody>
        </p:sp>
      </p:grpSp>
    </p:spTree>
  </p:cSld>
  <p:clrMapOvr>
    <a:masterClrMapping/>
  </p:clrMapOvr>
  <mc:AlternateContent xmlns:mc="http://schemas.openxmlformats.org/markup-compatibility/2006" xmlns:p14="http://schemas.microsoft.com/office/powerpoint/2010/main">
    <mc:Choice Requires="p14">
      <p:transition spd="slow" p14:dur="2000" advTm="69405"/>
    </mc:Choice>
    <mc:Fallback xmlns="">
      <p:transition spd="slow" advTm="6940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rot="21600000">
            <a:off x="191662" y="1147103"/>
            <a:ext cx="6183738" cy="1543050"/>
          </a:xfrm>
          <a:prstGeom prst="rect">
            <a:avLst/>
          </a:prstGeom>
        </p:spPr>
        <p:txBody>
          <a:bodyPr lIns="0" tIns="18000" rIns="0" bIns="0" rtlCol="0" anchor="t"/>
          <a:lstStyle/>
          <a:p>
            <a:pPr>
              <a:lnSpc>
                <a:spcPct val="107000"/>
              </a:lnSpc>
              <a:spcAft>
                <a:spcPts val="800"/>
              </a:spcAft>
            </a:pPr>
            <a:endPar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chemeClr val="bg2">
                    <a:lumMod val="25000"/>
                  </a:schemeClr>
                </a:solidFill>
                <a:effectLst/>
                <a:latin typeface="Muli" panose="020B0604020202020204" charset="0"/>
                <a:ea typeface="Calibri" panose="020F0502020204030204" pitchFamily="34" charset="0"/>
                <a:cs typeface="Times New Roman" panose="02020603050405020304" pitchFamily="18" charset="0"/>
              </a:rPr>
              <a:t>1- ISO 20121</a:t>
            </a:r>
          </a:p>
          <a:p>
            <a:pPr>
              <a:lnSpc>
                <a:spcPct val="107000"/>
              </a:lnSpc>
              <a:spcAft>
                <a:spcPts val="800"/>
              </a:spcAft>
            </a:pPr>
            <a:r>
              <a:rPr lang="en-GB" sz="1800" dirty="0">
                <a:solidFill>
                  <a:schemeClr val="bg2">
                    <a:lumMod val="25000"/>
                  </a:schemeClr>
                </a:solidFill>
                <a:effectLst/>
                <a:latin typeface="Muli" panose="020B0604020202020204" charset="0"/>
                <a:ea typeface="Calibri" panose="020F0502020204030204" pitchFamily="34" charset="0"/>
                <a:cs typeface="Times New Roman" panose="02020603050405020304" pitchFamily="18" charset="0"/>
              </a:rPr>
              <a:t>2- UNICEF UK human and child rights and safeguarding </a:t>
            </a:r>
          </a:p>
          <a:p>
            <a:pPr>
              <a:lnSpc>
                <a:spcPct val="107000"/>
              </a:lnSpc>
              <a:spcAft>
                <a:spcPts val="800"/>
              </a:spcAft>
            </a:pPr>
            <a:r>
              <a:rPr lang="en-GB" sz="1800" dirty="0">
                <a:solidFill>
                  <a:schemeClr val="bg2">
                    <a:lumMod val="25000"/>
                  </a:schemeClr>
                </a:solidFill>
                <a:effectLst/>
                <a:latin typeface="Muli" panose="020B0604020202020204" charset="0"/>
                <a:ea typeface="Calibri" panose="020F0502020204030204" pitchFamily="34" charset="0"/>
                <a:cs typeface="Times New Roman" panose="02020603050405020304" pitchFamily="18" charset="0"/>
              </a:rPr>
              <a:t>3- Race to Zero Accelerator for events </a:t>
            </a:r>
          </a:p>
          <a:p>
            <a:pPr>
              <a:lnSpc>
                <a:spcPct val="107000"/>
              </a:lnSpc>
              <a:spcAft>
                <a:spcPts val="800"/>
              </a:spcAft>
            </a:pPr>
            <a:r>
              <a:rPr lang="en-GB" sz="1800" dirty="0">
                <a:solidFill>
                  <a:schemeClr val="bg2">
                    <a:lumMod val="25000"/>
                  </a:schemeClr>
                </a:solidFill>
                <a:effectLst/>
                <a:latin typeface="Muli" panose="020B0604020202020204" charset="0"/>
                <a:ea typeface="Calibri" panose="020F0502020204030204" pitchFamily="34" charset="0"/>
                <a:cs typeface="Times New Roman" panose="02020603050405020304" pitchFamily="18" charset="0"/>
              </a:rPr>
              <a:t>4- Share a Positive Impact UN SDG Action Mobiliser campaign </a:t>
            </a:r>
          </a:p>
          <a:p>
            <a:pPr>
              <a:lnSpc>
                <a:spcPct val="107000"/>
              </a:lnSpc>
              <a:spcAft>
                <a:spcPts val="800"/>
              </a:spcAft>
            </a:pPr>
            <a:r>
              <a:rPr lang="en-GB" sz="1800" dirty="0">
                <a:solidFill>
                  <a:schemeClr val="bg2">
                    <a:lumMod val="25000"/>
                  </a:schemeClr>
                </a:solidFill>
                <a:effectLst/>
                <a:latin typeface="Muli" panose="020B0604020202020204" charset="0"/>
                <a:ea typeface="Calibri" panose="020F0502020204030204" pitchFamily="34" charset="0"/>
                <a:cs typeface="Times New Roman" panose="02020603050405020304" pitchFamily="18" charset="0"/>
              </a:rPr>
              <a:t>5- Opportunities for your voice to be heard and extra support </a:t>
            </a:r>
          </a:p>
          <a:p>
            <a:pPr>
              <a:lnSpc>
                <a:spcPct val="107000"/>
              </a:lnSpc>
              <a:spcAft>
                <a:spcPts val="800"/>
              </a:spcAft>
            </a:pPr>
            <a:r>
              <a:rPr lang="en-GB" sz="1800" dirty="0">
                <a:solidFill>
                  <a:schemeClr val="bg2">
                    <a:lumMod val="25000"/>
                  </a:schemeClr>
                </a:solidFill>
                <a:effectLst/>
                <a:latin typeface="Muli" panose="020B0604020202020204" charset="0"/>
                <a:ea typeface="Calibri" panose="020F0502020204030204" pitchFamily="34" charset="0"/>
                <a:cs typeface="Times New Roman" panose="02020603050405020304" pitchFamily="18" charset="0"/>
              </a:rPr>
              <a:t> </a:t>
            </a:r>
          </a:p>
          <a:p>
            <a:pPr algn="ctr">
              <a:lnSpc>
                <a:spcPts val="1350"/>
              </a:lnSpc>
            </a:pPr>
            <a:endParaRPr lang="en-US" sz="1350" b="0" i="0" spc="0" dirty="0">
              <a:solidFill>
                <a:srgbClr val="464646">
                  <a:alpha val="100000"/>
                </a:srgbClr>
              </a:solidFill>
              <a:latin typeface="Muli"/>
            </a:endParaRPr>
          </a:p>
        </p:txBody>
      </p:sp>
      <p:sp>
        <p:nvSpPr>
          <p:cNvPr id="9" name="TextBox 9"/>
          <p:cNvSpPr txBox="1"/>
          <p:nvPr/>
        </p:nvSpPr>
        <p:spPr>
          <a:xfrm rot="21600000">
            <a:off x="630975" y="961905"/>
            <a:ext cx="6646125" cy="1209675"/>
          </a:xfrm>
          <a:prstGeom prst="rect">
            <a:avLst/>
          </a:prstGeom>
        </p:spPr>
        <p:txBody>
          <a:bodyPr lIns="0" tIns="64800" rIns="0" bIns="0" rtlCol="0" anchor="t"/>
          <a:lstStyle/>
          <a:p>
            <a:pPr algn="ctr">
              <a:lnSpc>
                <a:spcPts val="4500"/>
              </a:lnSpc>
            </a:pPr>
            <a:r>
              <a:rPr lang="en-US" sz="4500" b="1" i="0" u="sng" spc="0" dirty="0">
                <a:solidFill>
                  <a:srgbClr val="91C35D">
                    <a:alpha val="100000"/>
                  </a:srgbClr>
                </a:solidFill>
                <a:latin typeface="Amatic SC"/>
              </a:rPr>
              <a:t>Today’s presentation</a:t>
            </a:r>
          </a:p>
        </p:txBody>
      </p:sp>
      <p:sp>
        <p:nvSpPr>
          <p:cNvPr id="10" name="TextBox 10"/>
          <p:cNvSpPr txBox="1"/>
          <p:nvPr/>
        </p:nvSpPr>
        <p:spPr>
          <a:xfrm rot="21600000">
            <a:off x="495300" y="3179675"/>
            <a:ext cx="6781800" cy="1769871"/>
          </a:xfrm>
          <a:prstGeom prst="rect">
            <a:avLst/>
          </a:prstGeom>
        </p:spPr>
        <p:txBody>
          <a:bodyPr lIns="0" tIns="21600" rIns="0" bIns="0" rtlCol="0" anchor="t"/>
          <a:lstStyle/>
          <a:p>
            <a:pPr algn="ctr"/>
            <a:r>
              <a:rPr lang="en-US" sz="1600" b="0" i="0" spc="0" dirty="0">
                <a:solidFill>
                  <a:srgbClr val="464646">
                    <a:alpha val="100000"/>
                  </a:srgbClr>
                </a:solidFill>
                <a:latin typeface="Muli"/>
              </a:rPr>
              <a:t>.</a:t>
            </a:r>
          </a:p>
        </p:txBody>
      </p:sp>
      <p:pic>
        <p:nvPicPr>
          <p:cNvPr id="4" name="Picture 3" descr="Text&#10;&#10;Description automatically generated">
            <a:extLst>
              <a:ext uri="{FF2B5EF4-FFF2-40B4-BE49-F238E27FC236}">
                <a16:creationId xmlns:a16="http://schemas.microsoft.com/office/drawing/2014/main" id="{01BB512C-DDF2-5904-FDD3-AD13DE64B2D1}"/>
              </a:ext>
            </a:extLst>
          </p:cNvPr>
          <p:cNvPicPr>
            <a:picLocks noChangeAspect="1"/>
          </p:cNvPicPr>
          <p:nvPr/>
        </p:nvPicPr>
        <p:blipFill>
          <a:blip r:embed="rId2"/>
          <a:stretch>
            <a:fillRect/>
          </a:stretch>
        </p:blipFill>
        <p:spPr>
          <a:xfrm>
            <a:off x="135675" y="248178"/>
            <a:ext cx="1459166" cy="805409"/>
          </a:xfrm>
          <a:prstGeom prst="rect">
            <a:avLst/>
          </a:prstGeom>
        </p:spPr>
      </p:pic>
      <p:sp>
        <p:nvSpPr>
          <p:cNvPr id="8" name="Google Shape;208;p7">
            <a:extLst>
              <a:ext uri="{FF2B5EF4-FFF2-40B4-BE49-F238E27FC236}">
                <a16:creationId xmlns:a16="http://schemas.microsoft.com/office/drawing/2014/main" id="{2F682F58-6A86-8F39-E4AB-BDD2FB3975B3}"/>
              </a:ext>
            </a:extLst>
          </p:cNvPr>
          <p:cNvSpPr/>
          <p:nvPr/>
        </p:nvSpPr>
        <p:spPr>
          <a:xfrm rot="5400000">
            <a:off x="3567643" y="2807757"/>
            <a:ext cx="6858000" cy="1242488"/>
          </a:xfrm>
          <a:custGeom>
            <a:avLst/>
            <a:gdLst/>
            <a:ahLst/>
            <a:cxnLst/>
            <a:rect l="l" t="t" r="r" b="b"/>
            <a:pathLst>
              <a:path w="304800" h="304800" extrusionOk="0">
                <a:moveTo>
                  <a:pt x="0" y="0"/>
                </a:moveTo>
                <a:lnTo>
                  <a:pt x="0" y="304800"/>
                </a:lnTo>
                <a:lnTo>
                  <a:pt x="304800" y="304800"/>
                </a:lnTo>
                <a:lnTo>
                  <a:pt x="304800" y="0"/>
                </a:lnTo>
                <a:lnTo>
                  <a:pt x="0" y="0"/>
                </a:lnTo>
                <a:close/>
              </a:path>
            </a:pathLst>
          </a:custGeom>
          <a:solidFill>
            <a:srgbClr val="91C35D">
              <a:alpha val="32941"/>
            </a:srgb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2160">
              <a:solidFill>
                <a:schemeClr val="dk1"/>
              </a:solidFill>
              <a:latin typeface="Calibri"/>
              <a:ea typeface="Calibri"/>
              <a:cs typeface="Calibri"/>
              <a:sym typeface="Calibri"/>
            </a:endParaRPr>
          </a:p>
        </p:txBody>
      </p:sp>
      <p:pic>
        <p:nvPicPr>
          <p:cNvPr id="11" name="Picture 26">
            <a:extLst>
              <a:ext uri="{FF2B5EF4-FFF2-40B4-BE49-F238E27FC236}">
                <a16:creationId xmlns:a16="http://schemas.microsoft.com/office/drawing/2014/main" id="{AA33D3C4-31E6-9F5F-06A0-A940FD323FA4}"/>
              </a:ext>
            </a:extLst>
          </p:cNvPr>
          <p:cNvPicPr>
            <a:picLocks noChangeAspect="1"/>
          </p:cNvPicPr>
          <p:nvPr/>
        </p:nvPicPr>
        <p:blipFill>
          <a:blip r:embed="rId3">
            <a:alphaModFix/>
          </a:blip>
          <a:srcRect/>
          <a:stretch>
            <a:fillRect/>
          </a:stretch>
        </p:blipFill>
        <p:spPr>
          <a:xfrm rot="21600000">
            <a:off x="3622359" y="5237782"/>
            <a:ext cx="482918" cy="371475"/>
          </a:xfrm>
          <a:prstGeom prst="rect">
            <a:avLst/>
          </a:prstGeom>
        </p:spPr>
      </p:pic>
      <p:grpSp>
        <p:nvGrpSpPr>
          <p:cNvPr id="13" name="Google Shape;227;g244a1aa6451_0_106">
            <a:extLst>
              <a:ext uri="{FF2B5EF4-FFF2-40B4-BE49-F238E27FC236}">
                <a16:creationId xmlns:a16="http://schemas.microsoft.com/office/drawing/2014/main" id="{96E56860-575C-D37C-BEC0-93B8E4C547B5}"/>
              </a:ext>
            </a:extLst>
          </p:cNvPr>
          <p:cNvGrpSpPr/>
          <p:nvPr/>
        </p:nvGrpSpPr>
        <p:grpSpPr>
          <a:xfrm>
            <a:off x="-30" y="4953275"/>
            <a:ext cx="659678" cy="747091"/>
            <a:chOff x="6821385" y="3034470"/>
            <a:chExt cx="370138" cy="419184"/>
          </a:xfrm>
        </p:grpSpPr>
        <p:sp>
          <p:nvSpPr>
            <p:cNvPr id="14" name="Google Shape;228;g244a1aa6451_0_106">
              <a:extLst>
                <a:ext uri="{FF2B5EF4-FFF2-40B4-BE49-F238E27FC236}">
                  <a16:creationId xmlns:a16="http://schemas.microsoft.com/office/drawing/2014/main" id="{1DB28B23-557B-A056-F031-91D8A5374ECF}"/>
                </a:ext>
              </a:extLst>
            </p:cNvPr>
            <p:cNvSpPr/>
            <p:nvPr/>
          </p:nvSpPr>
          <p:spPr>
            <a:xfrm>
              <a:off x="6821385" y="3034470"/>
              <a:ext cx="265233" cy="419184"/>
            </a:xfrm>
            <a:custGeom>
              <a:avLst/>
              <a:gdLst/>
              <a:ahLst/>
              <a:cxnLst/>
              <a:rect l="l" t="t" r="r" b="b"/>
              <a:pathLst>
                <a:path w="194310" h="307658" extrusionOk="0">
                  <a:moveTo>
                    <a:pt x="189757" y="218465"/>
                  </a:moveTo>
                  <a:lnTo>
                    <a:pt x="104670" y="8506"/>
                  </a:lnTo>
                  <a:cubicBezTo>
                    <a:pt x="101308" y="210"/>
                    <a:pt x="89221" y="1324"/>
                    <a:pt x="87440" y="10097"/>
                  </a:cubicBezTo>
                  <a:lnTo>
                    <a:pt x="87411" y="10220"/>
                  </a:lnTo>
                  <a:lnTo>
                    <a:pt x="4791" y="214074"/>
                  </a:lnTo>
                  <a:cubicBezTo>
                    <a:pt x="-114" y="226171"/>
                    <a:pt x="8792" y="239382"/>
                    <a:pt x="21850" y="239382"/>
                  </a:cubicBezTo>
                  <a:lnTo>
                    <a:pt x="61189" y="239382"/>
                  </a:lnTo>
                  <a:lnTo>
                    <a:pt x="61208" y="239239"/>
                  </a:lnTo>
                  <a:cubicBezTo>
                    <a:pt x="61636" y="239268"/>
                    <a:pt x="62036" y="239382"/>
                    <a:pt x="62474" y="239382"/>
                  </a:cubicBezTo>
                  <a:lnTo>
                    <a:pt x="85773" y="239382"/>
                  </a:lnTo>
                  <a:lnTo>
                    <a:pt x="85773" y="296275"/>
                  </a:lnTo>
                  <a:cubicBezTo>
                    <a:pt x="85773" y="302562"/>
                    <a:pt x="90868" y="307658"/>
                    <a:pt x="97155" y="307658"/>
                  </a:cubicBezTo>
                  <a:cubicBezTo>
                    <a:pt x="103442" y="307658"/>
                    <a:pt x="108537" y="302562"/>
                    <a:pt x="108537" y="296275"/>
                  </a:cubicBezTo>
                  <a:lnTo>
                    <a:pt x="108537" y="239382"/>
                  </a:lnTo>
                  <a:lnTo>
                    <a:pt x="175670" y="239382"/>
                  </a:lnTo>
                  <a:cubicBezTo>
                    <a:pt x="186452" y="239382"/>
                    <a:pt x="193805" y="228467"/>
                    <a:pt x="189757" y="218465"/>
                  </a:cubicBezTo>
                  <a:close/>
                </a:path>
              </a:pathLst>
            </a:custGeom>
            <a:solidFill>
              <a:srgbClr val="318D7A">
                <a:alpha val="49800"/>
              </a:srgbClr>
            </a:solidFill>
            <a:ln>
              <a:noFill/>
            </a:ln>
          </p:spPr>
          <p:txBody>
            <a:bodyPr spcFirstLastPara="1" wrap="square" lIns="76188" tIns="76188" rIns="76188" bIns="76188" anchor="ctr" anchorCtr="0">
              <a:noAutofit/>
            </a:bodyPr>
            <a:lstStyle/>
            <a:p>
              <a:endParaRPr sz="1500"/>
            </a:p>
          </p:txBody>
        </p:sp>
        <p:sp>
          <p:nvSpPr>
            <p:cNvPr id="15" name="Google Shape;229;g244a1aa6451_0_106">
              <a:extLst>
                <a:ext uri="{FF2B5EF4-FFF2-40B4-BE49-F238E27FC236}">
                  <a16:creationId xmlns:a16="http://schemas.microsoft.com/office/drawing/2014/main" id="{616DF15F-769D-3E39-E874-3F3A5D57B7EA}"/>
                </a:ext>
              </a:extLst>
            </p:cNvPr>
            <p:cNvSpPr/>
            <p:nvPr/>
          </p:nvSpPr>
          <p:spPr>
            <a:xfrm>
              <a:off x="6992841" y="3130307"/>
              <a:ext cx="198682" cy="313811"/>
            </a:xfrm>
            <a:custGeom>
              <a:avLst/>
              <a:gdLst/>
              <a:ahLst/>
              <a:cxnLst/>
              <a:rect l="l" t="t" r="r" b="b"/>
              <a:pathLst>
                <a:path w="194310" h="307658" extrusionOk="0">
                  <a:moveTo>
                    <a:pt x="189757" y="218465"/>
                  </a:moveTo>
                  <a:lnTo>
                    <a:pt x="104670" y="8506"/>
                  </a:lnTo>
                  <a:cubicBezTo>
                    <a:pt x="101308" y="210"/>
                    <a:pt x="89221" y="1324"/>
                    <a:pt x="87440" y="10097"/>
                  </a:cubicBezTo>
                  <a:lnTo>
                    <a:pt x="87411" y="10220"/>
                  </a:lnTo>
                  <a:lnTo>
                    <a:pt x="4791" y="214074"/>
                  </a:lnTo>
                  <a:cubicBezTo>
                    <a:pt x="-114" y="226171"/>
                    <a:pt x="8792" y="239382"/>
                    <a:pt x="21850" y="239382"/>
                  </a:cubicBezTo>
                  <a:lnTo>
                    <a:pt x="61189" y="239382"/>
                  </a:lnTo>
                  <a:lnTo>
                    <a:pt x="61208" y="239239"/>
                  </a:lnTo>
                  <a:cubicBezTo>
                    <a:pt x="61636" y="239268"/>
                    <a:pt x="62036" y="239382"/>
                    <a:pt x="62474" y="239382"/>
                  </a:cubicBezTo>
                  <a:lnTo>
                    <a:pt x="85773" y="239382"/>
                  </a:lnTo>
                  <a:lnTo>
                    <a:pt x="85773" y="296275"/>
                  </a:lnTo>
                  <a:cubicBezTo>
                    <a:pt x="85773" y="302562"/>
                    <a:pt x="90868" y="307658"/>
                    <a:pt x="97155" y="307658"/>
                  </a:cubicBezTo>
                  <a:cubicBezTo>
                    <a:pt x="103442" y="307658"/>
                    <a:pt x="108537" y="302562"/>
                    <a:pt x="108537" y="296275"/>
                  </a:cubicBezTo>
                  <a:lnTo>
                    <a:pt x="108537" y="239382"/>
                  </a:lnTo>
                  <a:lnTo>
                    <a:pt x="175670" y="239382"/>
                  </a:lnTo>
                  <a:cubicBezTo>
                    <a:pt x="186452" y="239382"/>
                    <a:pt x="193805" y="228467"/>
                    <a:pt x="189757" y="218465"/>
                  </a:cubicBezTo>
                  <a:close/>
                </a:path>
              </a:pathLst>
            </a:custGeom>
            <a:solidFill>
              <a:srgbClr val="318D7A">
                <a:alpha val="49800"/>
              </a:srgbClr>
            </a:solidFill>
            <a:ln>
              <a:noFill/>
            </a:ln>
          </p:spPr>
          <p:txBody>
            <a:bodyPr spcFirstLastPara="1" wrap="square" lIns="76188" tIns="76188" rIns="76188" bIns="76188" anchor="ctr" anchorCtr="0">
              <a:noAutofit/>
            </a:bodyPr>
            <a:lstStyle/>
            <a:p>
              <a:endParaRPr sz="1500"/>
            </a:p>
          </p:txBody>
        </p:sp>
      </p:grpSp>
    </p:spTree>
    <p:extLst>
      <p:ext uri="{BB962C8B-B14F-4D97-AF65-F5344CB8AC3E}">
        <p14:creationId xmlns:p14="http://schemas.microsoft.com/office/powerpoint/2010/main" val="1183978947"/>
      </p:ext>
    </p:extLst>
  </p:cSld>
  <p:clrMapOvr>
    <a:masterClrMapping/>
  </p:clrMapOvr>
  <mc:AlternateContent xmlns:mc="http://schemas.openxmlformats.org/markup-compatibility/2006" xmlns:p14="http://schemas.microsoft.com/office/powerpoint/2010/main">
    <mc:Choice Requires="p14">
      <p:transition spd="slow" p14:dur="2000" advTm="69405"/>
    </mc:Choice>
    <mc:Fallback xmlns="">
      <p:transition spd="slow" advTm="6940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rot="21600000">
            <a:off x="191661" y="1147103"/>
            <a:ext cx="7236675" cy="1543050"/>
          </a:xfrm>
          <a:prstGeom prst="rect">
            <a:avLst/>
          </a:prstGeom>
        </p:spPr>
        <p:txBody>
          <a:bodyPr lIns="0" tIns="18000" rIns="0" bIns="0" rtlCol="0" anchor="t"/>
          <a:lstStyle/>
          <a:p>
            <a:pPr algn="ctr">
              <a:lnSpc>
                <a:spcPts val="1350"/>
              </a:lnSpc>
            </a:pPr>
            <a:endParaRPr lang="en-US" sz="1350" b="0" i="0" spc="0" dirty="0">
              <a:solidFill>
                <a:srgbClr val="464646">
                  <a:alpha val="100000"/>
                </a:srgbClr>
              </a:solidFill>
              <a:latin typeface="Muli"/>
            </a:endParaRPr>
          </a:p>
        </p:txBody>
      </p:sp>
      <p:sp>
        <p:nvSpPr>
          <p:cNvPr id="9" name="TextBox 9"/>
          <p:cNvSpPr txBox="1"/>
          <p:nvPr/>
        </p:nvSpPr>
        <p:spPr>
          <a:xfrm rot="21600000">
            <a:off x="486937" y="230480"/>
            <a:ext cx="6646125" cy="571500"/>
          </a:xfrm>
          <a:prstGeom prst="rect">
            <a:avLst/>
          </a:prstGeom>
        </p:spPr>
        <p:txBody>
          <a:bodyPr lIns="0" tIns="64800" rIns="0" bIns="0" rtlCol="0" anchor="t"/>
          <a:lstStyle/>
          <a:p>
            <a:pPr algn="ctr">
              <a:lnSpc>
                <a:spcPts val="4500"/>
              </a:lnSpc>
            </a:pPr>
            <a:r>
              <a:rPr lang="en-US" sz="4500" b="1" i="0" u="sng" spc="0" dirty="0">
                <a:solidFill>
                  <a:srgbClr val="91C35D">
                    <a:alpha val="100000"/>
                  </a:srgbClr>
                </a:solidFill>
                <a:latin typeface="Amatic SC"/>
              </a:rPr>
              <a:t>ISO 20121 Animation</a:t>
            </a:r>
          </a:p>
        </p:txBody>
      </p:sp>
      <p:sp>
        <p:nvSpPr>
          <p:cNvPr id="10" name="TextBox 10"/>
          <p:cNvSpPr txBox="1"/>
          <p:nvPr/>
        </p:nvSpPr>
        <p:spPr>
          <a:xfrm rot="21600000">
            <a:off x="622754" y="3217670"/>
            <a:ext cx="6374486" cy="1564772"/>
          </a:xfrm>
          <a:prstGeom prst="rect">
            <a:avLst/>
          </a:prstGeom>
        </p:spPr>
        <p:txBody>
          <a:bodyPr lIns="0" tIns="21600" rIns="0" bIns="0" rtlCol="0" anchor="t"/>
          <a:lstStyle/>
          <a:p>
            <a:pPr algn="ctr">
              <a:lnSpc>
                <a:spcPts val="1500"/>
              </a:lnSpc>
            </a:pPr>
            <a:endParaRPr lang="en-US" sz="1500" b="0" i="0" spc="0" dirty="0">
              <a:solidFill>
                <a:srgbClr val="464646">
                  <a:alpha val="100000"/>
                </a:srgbClr>
              </a:solidFill>
              <a:latin typeface="Muli"/>
            </a:endParaRPr>
          </a:p>
        </p:txBody>
      </p:sp>
      <p:pic>
        <p:nvPicPr>
          <p:cNvPr id="8" name="Picture 7" descr="Text&#10;&#10;Description automatically generated">
            <a:extLst>
              <a:ext uri="{FF2B5EF4-FFF2-40B4-BE49-F238E27FC236}">
                <a16:creationId xmlns:a16="http://schemas.microsoft.com/office/drawing/2014/main" id="{ABBA80F8-6411-0B2E-5C29-DCE046639A45}"/>
              </a:ext>
            </a:extLst>
          </p:cNvPr>
          <p:cNvPicPr>
            <a:picLocks noChangeAspect="1"/>
          </p:cNvPicPr>
          <p:nvPr/>
        </p:nvPicPr>
        <p:blipFill>
          <a:blip r:embed="rId5"/>
          <a:stretch>
            <a:fillRect/>
          </a:stretch>
        </p:blipFill>
        <p:spPr>
          <a:xfrm>
            <a:off x="33292" y="102730"/>
            <a:ext cx="1459166" cy="805409"/>
          </a:xfrm>
          <a:prstGeom prst="rect">
            <a:avLst/>
          </a:prstGeom>
        </p:spPr>
      </p:pic>
      <p:pic>
        <p:nvPicPr>
          <p:cNvPr id="12" name="Online Media 11" title="Understanding ISO 20121 and the systematic review">
            <a:hlinkClick r:id="" action="ppaction://media"/>
            <a:extLst>
              <a:ext uri="{FF2B5EF4-FFF2-40B4-BE49-F238E27FC236}">
                <a16:creationId xmlns:a16="http://schemas.microsoft.com/office/drawing/2014/main" id="{6BA916FB-41BA-B1B7-9C39-15FE633388E0}"/>
              </a:ext>
            </a:extLst>
          </p:cNvPr>
          <p:cNvPicPr>
            <a:picLocks noRot="1" noChangeAspect="1"/>
          </p:cNvPicPr>
          <p:nvPr>
            <a:videoFile r:link="rId1"/>
          </p:nvPr>
        </p:nvPicPr>
        <p:blipFill>
          <a:blip r:embed="rId6"/>
          <a:stretch>
            <a:fillRect/>
          </a:stretch>
        </p:blipFill>
        <p:spPr>
          <a:xfrm>
            <a:off x="1911578" y="2304389"/>
            <a:ext cx="3785400" cy="2874829"/>
          </a:xfrm>
          <a:prstGeom prst="rect">
            <a:avLst/>
          </a:prstGeom>
        </p:spPr>
      </p:pic>
      <p:sp>
        <p:nvSpPr>
          <p:cNvPr id="13" name="TextBox 12">
            <a:extLst>
              <a:ext uri="{FF2B5EF4-FFF2-40B4-BE49-F238E27FC236}">
                <a16:creationId xmlns:a16="http://schemas.microsoft.com/office/drawing/2014/main" id="{DBBD97FD-105C-093A-A368-F0FFCFF7E5A2}"/>
              </a:ext>
            </a:extLst>
          </p:cNvPr>
          <p:cNvSpPr txBox="1"/>
          <p:nvPr/>
        </p:nvSpPr>
        <p:spPr>
          <a:xfrm>
            <a:off x="829732" y="1081820"/>
            <a:ext cx="5545667" cy="1077218"/>
          </a:xfrm>
          <a:prstGeom prst="rect">
            <a:avLst/>
          </a:prstGeom>
          <a:noFill/>
        </p:spPr>
        <p:txBody>
          <a:bodyPr wrap="square" rtlCol="0">
            <a:spAutoFit/>
          </a:bodyPr>
          <a:lstStyle/>
          <a:p>
            <a:pPr algn="ctr"/>
            <a:r>
              <a:rPr lang="en-GB" sz="1600" b="0" i="0" dirty="0">
                <a:solidFill>
                  <a:schemeClr val="tx1">
                    <a:lumMod val="65000"/>
                    <a:lumOff val="35000"/>
                  </a:schemeClr>
                </a:solidFill>
                <a:effectLst/>
                <a:latin typeface="Muli" panose="020B0604020202020204" charset="0"/>
              </a:rPr>
              <a:t>During 2023 ISO 20121, the only international standard for sustainability in events will be revised. There is the opportunity for the global event sector to be involved. This animation explains more.</a:t>
            </a:r>
            <a:endParaRPr lang="en-GB" sz="1600" dirty="0">
              <a:solidFill>
                <a:schemeClr val="tx1">
                  <a:lumMod val="65000"/>
                  <a:lumOff val="35000"/>
                </a:schemeClr>
              </a:solidFill>
              <a:latin typeface="Muli" panose="020B0604020202020204" charset="0"/>
            </a:endParaRPr>
          </a:p>
        </p:txBody>
      </p:sp>
      <p:pic>
        <p:nvPicPr>
          <p:cNvPr id="26" name="Audio 25">
            <a:hlinkClick r:id="" action="ppaction://media"/>
            <a:extLst>
              <a:ext uri="{FF2B5EF4-FFF2-40B4-BE49-F238E27FC236}">
                <a16:creationId xmlns:a16="http://schemas.microsoft.com/office/drawing/2014/main" id="{E9FBFB0B-52EE-97F4-E8FB-0831DC3CC26F}"/>
              </a:ext>
            </a:extLst>
          </p:cNvPr>
          <p:cNvPicPr>
            <a:picLocks noChangeAspect="1"/>
          </p:cNvPicPr>
          <p:nvPr>
            <a:audioFile r:link="rId3"/>
            <p:extLst>
              <p:ext uri="{DAA4B4D4-6D71-4841-9C94-3DE7FCFB9230}">
                <p14:media xmlns:p14="http://schemas.microsoft.com/office/powerpoint/2010/main" r:embed="rId2"/>
              </p:ext>
            </p:extLst>
          </p:nvPr>
        </p:nvPicPr>
        <p:blipFill>
          <a:blip r:embed="rId7"/>
          <a:srcRect l="-184375" t="-81836" r="-184375" b="-81836"/>
          <a:stretch>
            <a:fillRect/>
          </a:stretch>
        </p:blipFill>
        <p:spPr>
          <a:xfrm>
            <a:off x="5715000" y="4643437"/>
            <a:ext cx="1905000" cy="1071563"/>
          </a:xfrm>
          <a:prstGeom prst="rect">
            <a:avLst/>
          </a:prstGeom>
        </p:spPr>
      </p:pic>
      <p:sp>
        <p:nvSpPr>
          <p:cNvPr id="11" name="Google Shape;208;p7">
            <a:extLst>
              <a:ext uri="{FF2B5EF4-FFF2-40B4-BE49-F238E27FC236}">
                <a16:creationId xmlns:a16="http://schemas.microsoft.com/office/drawing/2014/main" id="{A0B8BD99-083E-ABD8-012A-ABC03E4DA156}"/>
              </a:ext>
            </a:extLst>
          </p:cNvPr>
          <p:cNvSpPr/>
          <p:nvPr/>
        </p:nvSpPr>
        <p:spPr>
          <a:xfrm rot="5400000">
            <a:off x="3567643" y="2807757"/>
            <a:ext cx="6858000" cy="1242488"/>
          </a:xfrm>
          <a:custGeom>
            <a:avLst/>
            <a:gdLst/>
            <a:ahLst/>
            <a:cxnLst/>
            <a:rect l="l" t="t" r="r" b="b"/>
            <a:pathLst>
              <a:path w="304800" h="304800" extrusionOk="0">
                <a:moveTo>
                  <a:pt x="0" y="0"/>
                </a:moveTo>
                <a:lnTo>
                  <a:pt x="0" y="304800"/>
                </a:lnTo>
                <a:lnTo>
                  <a:pt x="304800" y="304800"/>
                </a:lnTo>
                <a:lnTo>
                  <a:pt x="304800" y="0"/>
                </a:lnTo>
                <a:lnTo>
                  <a:pt x="0" y="0"/>
                </a:lnTo>
                <a:close/>
              </a:path>
            </a:pathLst>
          </a:custGeom>
          <a:solidFill>
            <a:srgbClr val="91C35D">
              <a:alpha val="32941"/>
            </a:srgb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2160">
              <a:solidFill>
                <a:schemeClr val="dk1"/>
              </a:solidFill>
              <a:latin typeface="Calibri"/>
              <a:ea typeface="Calibri"/>
              <a:cs typeface="Calibri"/>
              <a:sym typeface="Calibri"/>
            </a:endParaRPr>
          </a:p>
        </p:txBody>
      </p:sp>
      <p:pic>
        <p:nvPicPr>
          <p:cNvPr id="14" name="Picture 26">
            <a:extLst>
              <a:ext uri="{FF2B5EF4-FFF2-40B4-BE49-F238E27FC236}">
                <a16:creationId xmlns:a16="http://schemas.microsoft.com/office/drawing/2014/main" id="{5BF303AC-7ECA-B6B6-1E37-415F96CBFA7B}"/>
              </a:ext>
            </a:extLst>
          </p:cNvPr>
          <p:cNvPicPr>
            <a:picLocks noChangeAspect="1"/>
          </p:cNvPicPr>
          <p:nvPr/>
        </p:nvPicPr>
        <p:blipFill>
          <a:blip r:embed="rId8">
            <a:alphaModFix/>
          </a:blip>
          <a:srcRect/>
          <a:stretch>
            <a:fillRect/>
          </a:stretch>
        </p:blipFill>
        <p:spPr>
          <a:xfrm rot="21600000">
            <a:off x="3622359" y="5237782"/>
            <a:ext cx="482918" cy="371475"/>
          </a:xfrm>
          <a:prstGeom prst="rect">
            <a:avLst/>
          </a:prstGeom>
        </p:spPr>
      </p:pic>
      <p:grpSp>
        <p:nvGrpSpPr>
          <p:cNvPr id="15" name="Google Shape;227;g244a1aa6451_0_106">
            <a:extLst>
              <a:ext uri="{FF2B5EF4-FFF2-40B4-BE49-F238E27FC236}">
                <a16:creationId xmlns:a16="http://schemas.microsoft.com/office/drawing/2014/main" id="{0B4708D2-DE59-5230-456A-F736F5B5E4BF}"/>
              </a:ext>
            </a:extLst>
          </p:cNvPr>
          <p:cNvGrpSpPr/>
          <p:nvPr/>
        </p:nvGrpSpPr>
        <p:grpSpPr>
          <a:xfrm>
            <a:off x="-30" y="4953275"/>
            <a:ext cx="659678" cy="747091"/>
            <a:chOff x="6821385" y="3034470"/>
            <a:chExt cx="370138" cy="419184"/>
          </a:xfrm>
        </p:grpSpPr>
        <p:sp>
          <p:nvSpPr>
            <p:cNvPr id="16" name="Google Shape;228;g244a1aa6451_0_106">
              <a:extLst>
                <a:ext uri="{FF2B5EF4-FFF2-40B4-BE49-F238E27FC236}">
                  <a16:creationId xmlns:a16="http://schemas.microsoft.com/office/drawing/2014/main" id="{AF93483C-F8BA-795E-52E2-8ACE5FA4E45E}"/>
                </a:ext>
              </a:extLst>
            </p:cNvPr>
            <p:cNvSpPr/>
            <p:nvPr/>
          </p:nvSpPr>
          <p:spPr>
            <a:xfrm>
              <a:off x="6821385" y="3034470"/>
              <a:ext cx="265233" cy="419184"/>
            </a:xfrm>
            <a:custGeom>
              <a:avLst/>
              <a:gdLst/>
              <a:ahLst/>
              <a:cxnLst/>
              <a:rect l="l" t="t" r="r" b="b"/>
              <a:pathLst>
                <a:path w="194310" h="307658" extrusionOk="0">
                  <a:moveTo>
                    <a:pt x="189757" y="218465"/>
                  </a:moveTo>
                  <a:lnTo>
                    <a:pt x="104670" y="8506"/>
                  </a:lnTo>
                  <a:cubicBezTo>
                    <a:pt x="101308" y="210"/>
                    <a:pt x="89221" y="1324"/>
                    <a:pt x="87440" y="10097"/>
                  </a:cubicBezTo>
                  <a:lnTo>
                    <a:pt x="87411" y="10220"/>
                  </a:lnTo>
                  <a:lnTo>
                    <a:pt x="4791" y="214074"/>
                  </a:lnTo>
                  <a:cubicBezTo>
                    <a:pt x="-114" y="226171"/>
                    <a:pt x="8792" y="239382"/>
                    <a:pt x="21850" y="239382"/>
                  </a:cubicBezTo>
                  <a:lnTo>
                    <a:pt x="61189" y="239382"/>
                  </a:lnTo>
                  <a:lnTo>
                    <a:pt x="61208" y="239239"/>
                  </a:lnTo>
                  <a:cubicBezTo>
                    <a:pt x="61636" y="239268"/>
                    <a:pt x="62036" y="239382"/>
                    <a:pt x="62474" y="239382"/>
                  </a:cubicBezTo>
                  <a:lnTo>
                    <a:pt x="85773" y="239382"/>
                  </a:lnTo>
                  <a:lnTo>
                    <a:pt x="85773" y="296275"/>
                  </a:lnTo>
                  <a:cubicBezTo>
                    <a:pt x="85773" y="302562"/>
                    <a:pt x="90868" y="307658"/>
                    <a:pt x="97155" y="307658"/>
                  </a:cubicBezTo>
                  <a:cubicBezTo>
                    <a:pt x="103442" y="307658"/>
                    <a:pt x="108537" y="302562"/>
                    <a:pt x="108537" y="296275"/>
                  </a:cubicBezTo>
                  <a:lnTo>
                    <a:pt x="108537" y="239382"/>
                  </a:lnTo>
                  <a:lnTo>
                    <a:pt x="175670" y="239382"/>
                  </a:lnTo>
                  <a:cubicBezTo>
                    <a:pt x="186452" y="239382"/>
                    <a:pt x="193805" y="228467"/>
                    <a:pt x="189757" y="218465"/>
                  </a:cubicBezTo>
                  <a:close/>
                </a:path>
              </a:pathLst>
            </a:custGeom>
            <a:solidFill>
              <a:srgbClr val="318D7A">
                <a:alpha val="49800"/>
              </a:srgbClr>
            </a:solidFill>
            <a:ln>
              <a:noFill/>
            </a:ln>
          </p:spPr>
          <p:txBody>
            <a:bodyPr spcFirstLastPara="1" wrap="square" lIns="76188" tIns="76188" rIns="76188" bIns="76188" anchor="ctr" anchorCtr="0">
              <a:noAutofit/>
            </a:bodyPr>
            <a:lstStyle/>
            <a:p>
              <a:endParaRPr sz="1500"/>
            </a:p>
          </p:txBody>
        </p:sp>
        <p:sp>
          <p:nvSpPr>
            <p:cNvPr id="17" name="Google Shape;229;g244a1aa6451_0_106">
              <a:extLst>
                <a:ext uri="{FF2B5EF4-FFF2-40B4-BE49-F238E27FC236}">
                  <a16:creationId xmlns:a16="http://schemas.microsoft.com/office/drawing/2014/main" id="{BAFA7790-D302-6BE9-21F3-B6D973D4EFE7}"/>
                </a:ext>
              </a:extLst>
            </p:cNvPr>
            <p:cNvSpPr/>
            <p:nvPr/>
          </p:nvSpPr>
          <p:spPr>
            <a:xfrm>
              <a:off x="6992841" y="3130307"/>
              <a:ext cx="198682" cy="313811"/>
            </a:xfrm>
            <a:custGeom>
              <a:avLst/>
              <a:gdLst/>
              <a:ahLst/>
              <a:cxnLst/>
              <a:rect l="l" t="t" r="r" b="b"/>
              <a:pathLst>
                <a:path w="194310" h="307658" extrusionOk="0">
                  <a:moveTo>
                    <a:pt x="189757" y="218465"/>
                  </a:moveTo>
                  <a:lnTo>
                    <a:pt x="104670" y="8506"/>
                  </a:lnTo>
                  <a:cubicBezTo>
                    <a:pt x="101308" y="210"/>
                    <a:pt x="89221" y="1324"/>
                    <a:pt x="87440" y="10097"/>
                  </a:cubicBezTo>
                  <a:lnTo>
                    <a:pt x="87411" y="10220"/>
                  </a:lnTo>
                  <a:lnTo>
                    <a:pt x="4791" y="214074"/>
                  </a:lnTo>
                  <a:cubicBezTo>
                    <a:pt x="-114" y="226171"/>
                    <a:pt x="8792" y="239382"/>
                    <a:pt x="21850" y="239382"/>
                  </a:cubicBezTo>
                  <a:lnTo>
                    <a:pt x="61189" y="239382"/>
                  </a:lnTo>
                  <a:lnTo>
                    <a:pt x="61208" y="239239"/>
                  </a:lnTo>
                  <a:cubicBezTo>
                    <a:pt x="61636" y="239268"/>
                    <a:pt x="62036" y="239382"/>
                    <a:pt x="62474" y="239382"/>
                  </a:cubicBezTo>
                  <a:lnTo>
                    <a:pt x="85773" y="239382"/>
                  </a:lnTo>
                  <a:lnTo>
                    <a:pt x="85773" y="296275"/>
                  </a:lnTo>
                  <a:cubicBezTo>
                    <a:pt x="85773" y="302562"/>
                    <a:pt x="90868" y="307658"/>
                    <a:pt x="97155" y="307658"/>
                  </a:cubicBezTo>
                  <a:cubicBezTo>
                    <a:pt x="103442" y="307658"/>
                    <a:pt x="108537" y="302562"/>
                    <a:pt x="108537" y="296275"/>
                  </a:cubicBezTo>
                  <a:lnTo>
                    <a:pt x="108537" y="239382"/>
                  </a:lnTo>
                  <a:lnTo>
                    <a:pt x="175670" y="239382"/>
                  </a:lnTo>
                  <a:cubicBezTo>
                    <a:pt x="186452" y="239382"/>
                    <a:pt x="193805" y="228467"/>
                    <a:pt x="189757" y="218465"/>
                  </a:cubicBezTo>
                  <a:close/>
                </a:path>
              </a:pathLst>
            </a:custGeom>
            <a:solidFill>
              <a:srgbClr val="318D7A">
                <a:alpha val="49800"/>
              </a:srgbClr>
            </a:solidFill>
            <a:ln>
              <a:noFill/>
            </a:ln>
          </p:spPr>
          <p:txBody>
            <a:bodyPr spcFirstLastPara="1" wrap="square" lIns="76188" tIns="76188" rIns="76188" bIns="76188" anchor="ctr" anchorCtr="0">
              <a:noAutofit/>
            </a:bodyPr>
            <a:lstStyle/>
            <a:p>
              <a:endParaRPr sz="1500"/>
            </a:p>
          </p:txBody>
        </p:sp>
      </p:grpSp>
    </p:spTree>
    <p:extLst>
      <p:ext uri="{BB962C8B-B14F-4D97-AF65-F5344CB8AC3E}">
        <p14:creationId xmlns:p14="http://schemas.microsoft.com/office/powerpoint/2010/main" val="3334537193"/>
      </p:ext>
    </p:extLst>
  </p:cSld>
  <p:clrMapOvr>
    <a:masterClrMapping/>
  </p:clrMapOvr>
  <mc:AlternateContent xmlns:mc="http://schemas.openxmlformats.org/markup-compatibility/2006" xmlns:p14="http://schemas.microsoft.com/office/powerpoint/2010/main">
    <mc:Choice Requires="p14">
      <p:transition spd="slow" p14:dur="2000" advTm="26954"/>
    </mc:Choice>
    <mc:Fallback xmlns="">
      <p:transition spd="slow" advTm="269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12"/>
                </p:tgtEl>
              </p:cMediaNode>
            </p:video>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2"/>
                                        </p:tgtEl>
                                      </p:cBhvr>
                                    </p:cmd>
                                  </p:childTnLst>
                                </p:cTn>
                              </p:par>
                            </p:childTnLst>
                          </p:cTn>
                        </p:par>
                      </p:childTnLst>
                    </p:cTn>
                  </p:par>
                </p:childTnLst>
              </p:cTn>
              <p:nextCondLst>
                <p:cond evt="onClick" delay="0">
                  <p:tgtEl>
                    <p:spTgt spid="12"/>
                  </p:tgtEl>
                </p:cond>
              </p:nextCondLst>
            </p:seq>
            <p:audio isNarration="1">
              <p:cMediaNode vol="80000" showWhenStopped="0">
                <p:cTn id="17" fill="hold" display="0">
                  <p:stCondLst>
                    <p:cond delay="indefinite"/>
                  </p:stCondLst>
                  <p:endCondLst>
                    <p:cond evt="onStopAudio" delay="0">
                      <p:tgtEl>
                        <p:sldTgt/>
                      </p:tgtEl>
                    </p:cond>
                  </p:endCondLst>
                </p:cTn>
                <p:tgtEl>
                  <p:spTgt spid="2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rot="21600000">
            <a:off x="191661" y="1147103"/>
            <a:ext cx="7236675" cy="1543050"/>
          </a:xfrm>
          <a:prstGeom prst="rect">
            <a:avLst/>
          </a:prstGeom>
        </p:spPr>
        <p:txBody>
          <a:bodyPr lIns="0" tIns="18000" rIns="0" bIns="0" rtlCol="0" anchor="t"/>
          <a:lstStyle/>
          <a:p>
            <a:pPr algn="ctr">
              <a:lnSpc>
                <a:spcPts val="1350"/>
              </a:lnSpc>
            </a:pPr>
            <a:endParaRPr lang="en-US" sz="1350" b="0" i="0" spc="0" dirty="0">
              <a:solidFill>
                <a:srgbClr val="464646">
                  <a:alpha val="100000"/>
                </a:srgbClr>
              </a:solidFill>
              <a:latin typeface="Muli"/>
            </a:endParaRPr>
          </a:p>
        </p:txBody>
      </p:sp>
      <p:sp>
        <p:nvSpPr>
          <p:cNvPr id="9" name="TextBox 9"/>
          <p:cNvSpPr txBox="1"/>
          <p:nvPr/>
        </p:nvSpPr>
        <p:spPr>
          <a:xfrm rot="21600000">
            <a:off x="486937" y="230480"/>
            <a:ext cx="6646125" cy="571500"/>
          </a:xfrm>
          <a:prstGeom prst="rect">
            <a:avLst/>
          </a:prstGeom>
        </p:spPr>
        <p:txBody>
          <a:bodyPr lIns="0" tIns="64800" rIns="0" bIns="0" rtlCol="0" anchor="t"/>
          <a:lstStyle/>
          <a:p>
            <a:pPr algn="ctr">
              <a:lnSpc>
                <a:spcPts val="4500"/>
              </a:lnSpc>
            </a:pPr>
            <a:r>
              <a:rPr lang="en-US" sz="4500" b="1" i="0" u="sng" spc="0" dirty="0">
                <a:solidFill>
                  <a:srgbClr val="91C35D">
                    <a:alpha val="100000"/>
                  </a:srgbClr>
                </a:solidFill>
                <a:latin typeface="Amatic SC"/>
              </a:rPr>
              <a:t>How to Trial ISO 20121</a:t>
            </a:r>
          </a:p>
        </p:txBody>
      </p:sp>
      <p:sp>
        <p:nvSpPr>
          <p:cNvPr id="10" name="TextBox 10"/>
          <p:cNvSpPr txBox="1"/>
          <p:nvPr/>
        </p:nvSpPr>
        <p:spPr>
          <a:xfrm rot="21600000">
            <a:off x="622754" y="3217670"/>
            <a:ext cx="6374486" cy="1564772"/>
          </a:xfrm>
          <a:prstGeom prst="rect">
            <a:avLst/>
          </a:prstGeom>
        </p:spPr>
        <p:txBody>
          <a:bodyPr lIns="0" tIns="21600" rIns="0" bIns="0" rtlCol="0" anchor="t"/>
          <a:lstStyle/>
          <a:p>
            <a:pPr algn="ctr">
              <a:lnSpc>
                <a:spcPts val="1500"/>
              </a:lnSpc>
            </a:pPr>
            <a:endParaRPr lang="en-US" sz="1500" b="0" i="0" spc="0" dirty="0">
              <a:solidFill>
                <a:srgbClr val="464646">
                  <a:alpha val="100000"/>
                </a:srgbClr>
              </a:solidFill>
              <a:latin typeface="Muli"/>
            </a:endParaRPr>
          </a:p>
        </p:txBody>
      </p:sp>
      <p:sp>
        <p:nvSpPr>
          <p:cNvPr id="13" name="TextBox 12">
            <a:extLst>
              <a:ext uri="{FF2B5EF4-FFF2-40B4-BE49-F238E27FC236}">
                <a16:creationId xmlns:a16="http://schemas.microsoft.com/office/drawing/2014/main" id="{DBBD97FD-105C-093A-A368-F0FFCFF7E5A2}"/>
              </a:ext>
            </a:extLst>
          </p:cNvPr>
          <p:cNvSpPr txBox="1"/>
          <p:nvPr/>
        </p:nvSpPr>
        <p:spPr>
          <a:xfrm>
            <a:off x="762875" y="1035888"/>
            <a:ext cx="5827930" cy="830997"/>
          </a:xfrm>
          <a:prstGeom prst="rect">
            <a:avLst/>
          </a:prstGeom>
          <a:noFill/>
        </p:spPr>
        <p:txBody>
          <a:bodyPr wrap="square" rtlCol="0">
            <a:spAutoFit/>
          </a:bodyPr>
          <a:lstStyle/>
          <a:p>
            <a:pPr algn="ctr"/>
            <a:r>
              <a:rPr lang="en-GB" sz="1600" b="1" dirty="0">
                <a:solidFill>
                  <a:srgbClr val="464646"/>
                </a:solidFill>
                <a:latin typeface="Amatic SC"/>
                <a:ea typeface="Amatic SC"/>
                <a:cs typeface="Amatic SC"/>
                <a:sym typeface="Amatic SC"/>
              </a:rPr>
              <a:t>Romain Riboud: </a:t>
            </a:r>
            <a:r>
              <a:rPr lang="en-GB" sz="1600" b="1" dirty="0" err="1">
                <a:solidFill>
                  <a:srgbClr val="464646"/>
                </a:solidFill>
                <a:latin typeface="Amatic SC"/>
                <a:ea typeface="Amatic SC"/>
                <a:cs typeface="Amatic SC"/>
                <a:sym typeface="Amatic SC"/>
              </a:rPr>
              <a:t>paris</a:t>
            </a:r>
            <a:r>
              <a:rPr lang="en-GB" sz="1600" b="1" dirty="0">
                <a:solidFill>
                  <a:srgbClr val="464646"/>
                </a:solidFill>
                <a:latin typeface="Amatic SC"/>
                <a:ea typeface="Amatic SC"/>
                <a:cs typeface="Amatic SC"/>
                <a:sym typeface="Amatic SC"/>
              </a:rPr>
              <a:t> 2024</a:t>
            </a:r>
            <a:endParaRPr lang="en-GB" sz="1600" dirty="0"/>
          </a:p>
          <a:p>
            <a:pPr algn="ctr"/>
            <a:endParaRPr lang="en-US" sz="1600" b="1" i="0" spc="0" dirty="0">
              <a:solidFill>
                <a:schemeClr val="tx1">
                  <a:lumMod val="65000"/>
                  <a:lumOff val="35000"/>
                </a:schemeClr>
              </a:solidFill>
              <a:latin typeface="Muli" panose="020B0604020202020204" charset="0"/>
            </a:endParaRPr>
          </a:p>
          <a:p>
            <a:pPr algn="ctr"/>
            <a:endParaRPr lang="en-GB" sz="1600" dirty="0">
              <a:solidFill>
                <a:schemeClr val="tx1">
                  <a:lumMod val="65000"/>
                  <a:lumOff val="35000"/>
                </a:schemeClr>
              </a:solidFill>
              <a:latin typeface="Muli" panose="020B0604020202020204" charset="0"/>
            </a:endParaRPr>
          </a:p>
        </p:txBody>
      </p:sp>
      <p:pic>
        <p:nvPicPr>
          <p:cNvPr id="11" name="Online Media 10" title="Romain Riboud - How to trial ISO 20121">
            <a:hlinkClick r:id="" action="ppaction://media"/>
            <a:extLst>
              <a:ext uri="{FF2B5EF4-FFF2-40B4-BE49-F238E27FC236}">
                <a16:creationId xmlns:a16="http://schemas.microsoft.com/office/drawing/2014/main" id="{06D48B92-B126-C815-6C86-75463DD3468E}"/>
              </a:ext>
            </a:extLst>
          </p:cNvPr>
          <p:cNvPicPr>
            <a:picLocks noRot="1" noChangeAspect="1"/>
          </p:cNvPicPr>
          <p:nvPr>
            <a:videoFile r:link="rId1"/>
          </p:nvPr>
        </p:nvPicPr>
        <p:blipFill>
          <a:blip r:embed="rId3"/>
          <a:stretch>
            <a:fillRect/>
          </a:stretch>
        </p:blipFill>
        <p:spPr>
          <a:xfrm>
            <a:off x="1019929" y="1627152"/>
            <a:ext cx="5204860" cy="2940746"/>
          </a:xfrm>
          <a:prstGeom prst="rect">
            <a:avLst/>
          </a:prstGeom>
        </p:spPr>
      </p:pic>
      <p:sp>
        <p:nvSpPr>
          <p:cNvPr id="14" name="Google Shape;208;p7">
            <a:extLst>
              <a:ext uri="{FF2B5EF4-FFF2-40B4-BE49-F238E27FC236}">
                <a16:creationId xmlns:a16="http://schemas.microsoft.com/office/drawing/2014/main" id="{83A7CC4F-DC74-3E69-8402-1D36DB7E273F}"/>
              </a:ext>
            </a:extLst>
          </p:cNvPr>
          <p:cNvSpPr/>
          <p:nvPr/>
        </p:nvSpPr>
        <p:spPr>
          <a:xfrm rot="5400000">
            <a:off x="3567643" y="2807757"/>
            <a:ext cx="6858000" cy="1242488"/>
          </a:xfrm>
          <a:custGeom>
            <a:avLst/>
            <a:gdLst/>
            <a:ahLst/>
            <a:cxnLst/>
            <a:rect l="l" t="t" r="r" b="b"/>
            <a:pathLst>
              <a:path w="304800" h="304800" extrusionOk="0">
                <a:moveTo>
                  <a:pt x="0" y="0"/>
                </a:moveTo>
                <a:lnTo>
                  <a:pt x="0" y="304800"/>
                </a:lnTo>
                <a:lnTo>
                  <a:pt x="304800" y="304800"/>
                </a:lnTo>
                <a:lnTo>
                  <a:pt x="304800" y="0"/>
                </a:lnTo>
                <a:lnTo>
                  <a:pt x="0" y="0"/>
                </a:lnTo>
                <a:close/>
              </a:path>
            </a:pathLst>
          </a:custGeom>
          <a:solidFill>
            <a:srgbClr val="91C35D">
              <a:alpha val="32941"/>
            </a:srgb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2160">
              <a:solidFill>
                <a:schemeClr val="dk1"/>
              </a:solidFill>
              <a:latin typeface="Calibri"/>
              <a:ea typeface="Calibri"/>
              <a:cs typeface="Calibri"/>
              <a:sym typeface="Calibri"/>
            </a:endParaRPr>
          </a:p>
        </p:txBody>
      </p:sp>
      <p:pic>
        <p:nvPicPr>
          <p:cNvPr id="15" name="Picture 26">
            <a:extLst>
              <a:ext uri="{FF2B5EF4-FFF2-40B4-BE49-F238E27FC236}">
                <a16:creationId xmlns:a16="http://schemas.microsoft.com/office/drawing/2014/main" id="{04D5AB48-9E57-0D72-EEE5-F45CE15DA2D5}"/>
              </a:ext>
            </a:extLst>
          </p:cNvPr>
          <p:cNvPicPr>
            <a:picLocks noChangeAspect="1"/>
          </p:cNvPicPr>
          <p:nvPr/>
        </p:nvPicPr>
        <p:blipFill>
          <a:blip r:embed="rId4">
            <a:alphaModFix/>
          </a:blip>
          <a:srcRect/>
          <a:stretch>
            <a:fillRect/>
          </a:stretch>
        </p:blipFill>
        <p:spPr>
          <a:xfrm rot="21600000">
            <a:off x="3622359" y="5237782"/>
            <a:ext cx="482918" cy="371475"/>
          </a:xfrm>
          <a:prstGeom prst="rect">
            <a:avLst/>
          </a:prstGeom>
        </p:spPr>
      </p:pic>
      <p:pic>
        <p:nvPicPr>
          <p:cNvPr id="16" name="Picture 15" descr="Text&#10;&#10;Description automatically generated">
            <a:extLst>
              <a:ext uri="{FF2B5EF4-FFF2-40B4-BE49-F238E27FC236}">
                <a16:creationId xmlns:a16="http://schemas.microsoft.com/office/drawing/2014/main" id="{5CC97991-0711-7EA2-B4F9-FCAA2F2CC9A5}"/>
              </a:ext>
            </a:extLst>
          </p:cNvPr>
          <p:cNvPicPr>
            <a:picLocks noChangeAspect="1"/>
          </p:cNvPicPr>
          <p:nvPr/>
        </p:nvPicPr>
        <p:blipFill>
          <a:blip r:embed="rId5"/>
          <a:stretch>
            <a:fillRect/>
          </a:stretch>
        </p:blipFill>
        <p:spPr>
          <a:xfrm>
            <a:off x="126999" y="224834"/>
            <a:ext cx="1459166" cy="805409"/>
          </a:xfrm>
          <a:prstGeom prst="rect">
            <a:avLst/>
          </a:prstGeom>
        </p:spPr>
      </p:pic>
      <p:grpSp>
        <p:nvGrpSpPr>
          <p:cNvPr id="17" name="Google Shape;227;g244a1aa6451_0_106">
            <a:extLst>
              <a:ext uri="{FF2B5EF4-FFF2-40B4-BE49-F238E27FC236}">
                <a16:creationId xmlns:a16="http://schemas.microsoft.com/office/drawing/2014/main" id="{B2B3F027-C952-97BD-CB51-ABE946CA66F9}"/>
              </a:ext>
            </a:extLst>
          </p:cNvPr>
          <p:cNvGrpSpPr/>
          <p:nvPr/>
        </p:nvGrpSpPr>
        <p:grpSpPr>
          <a:xfrm>
            <a:off x="-30" y="4953275"/>
            <a:ext cx="659678" cy="747091"/>
            <a:chOff x="6821385" y="3034470"/>
            <a:chExt cx="370138" cy="419184"/>
          </a:xfrm>
        </p:grpSpPr>
        <p:sp>
          <p:nvSpPr>
            <p:cNvPr id="18" name="Google Shape;228;g244a1aa6451_0_106">
              <a:extLst>
                <a:ext uri="{FF2B5EF4-FFF2-40B4-BE49-F238E27FC236}">
                  <a16:creationId xmlns:a16="http://schemas.microsoft.com/office/drawing/2014/main" id="{65573E48-3D75-8704-1BAF-330E57298554}"/>
                </a:ext>
              </a:extLst>
            </p:cNvPr>
            <p:cNvSpPr/>
            <p:nvPr/>
          </p:nvSpPr>
          <p:spPr>
            <a:xfrm>
              <a:off x="6821385" y="3034470"/>
              <a:ext cx="265233" cy="419184"/>
            </a:xfrm>
            <a:custGeom>
              <a:avLst/>
              <a:gdLst/>
              <a:ahLst/>
              <a:cxnLst/>
              <a:rect l="l" t="t" r="r" b="b"/>
              <a:pathLst>
                <a:path w="194310" h="307658" extrusionOk="0">
                  <a:moveTo>
                    <a:pt x="189757" y="218465"/>
                  </a:moveTo>
                  <a:lnTo>
                    <a:pt x="104670" y="8506"/>
                  </a:lnTo>
                  <a:cubicBezTo>
                    <a:pt x="101308" y="210"/>
                    <a:pt x="89221" y="1324"/>
                    <a:pt x="87440" y="10097"/>
                  </a:cubicBezTo>
                  <a:lnTo>
                    <a:pt x="87411" y="10220"/>
                  </a:lnTo>
                  <a:lnTo>
                    <a:pt x="4791" y="214074"/>
                  </a:lnTo>
                  <a:cubicBezTo>
                    <a:pt x="-114" y="226171"/>
                    <a:pt x="8792" y="239382"/>
                    <a:pt x="21850" y="239382"/>
                  </a:cubicBezTo>
                  <a:lnTo>
                    <a:pt x="61189" y="239382"/>
                  </a:lnTo>
                  <a:lnTo>
                    <a:pt x="61208" y="239239"/>
                  </a:lnTo>
                  <a:cubicBezTo>
                    <a:pt x="61636" y="239268"/>
                    <a:pt x="62036" y="239382"/>
                    <a:pt x="62474" y="239382"/>
                  </a:cubicBezTo>
                  <a:lnTo>
                    <a:pt x="85773" y="239382"/>
                  </a:lnTo>
                  <a:lnTo>
                    <a:pt x="85773" y="296275"/>
                  </a:lnTo>
                  <a:cubicBezTo>
                    <a:pt x="85773" y="302562"/>
                    <a:pt x="90868" y="307658"/>
                    <a:pt x="97155" y="307658"/>
                  </a:cubicBezTo>
                  <a:cubicBezTo>
                    <a:pt x="103442" y="307658"/>
                    <a:pt x="108537" y="302562"/>
                    <a:pt x="108537" y="296275"/>
                  </a:cubicBezTo>
                  <a:lnTo>
                    <a:pt x="108537" y="239382"/>
                  </a:lnTo>
                  <a:lnTo>
                    <a:pt x="175670" y="239382"/>
                  </a:lnTo>
                  <a:cubicBezTo>
                    <a:pt x="186452" y="239382"/>
                    <a:pt x="193805" y="228467"/>
                    <a:pt x="189757" y="218465"/>
                  </a:cubicBezTo>
                  <a:close/>
                </a:path>
              </a:pathLst>
            </a:custGeom>
            <a:solidFill>
              <a:srgbClr val="318D7A">
                <a:alpha val="49800"/>
              </a:srgbClr>
            </a:solidFill>
            <a:ln>
              <a:noFill/>
            </a:ln>
          </p:spPr>
          <p:txBody>
            <a:bodyPr spcFirstLastPara="1" wrap="square" lIns="76188" tIns="76188" rIns="76188" bIns="76188" anchor="ctr" anchorCtr="0">
              <a:noAutofit/>
            </a:bodyPr>
            <a:lstStyle/>
            <a:p>
              <a:endParaRPr sz="1500"/>
            </a:p>
          </p:txBody>
        </p:sp>
        <p:sp>
          <p:nvSpPr>
            <p:cNvPr id="19" name="Google Shape;229;g244a1aa6451_0_106">
              <a:extLst>
                <a:ext uri="{FF2B5EF4-FFF2-40B4-BE49-F238E27FC236}">
                  <a16:creationId xmlns:a16="http://schemas.microsoft.com/office/drawing/2014/main" id="{9D34DC40-B2B3-1F0E-11E5-49E8696E14AA}"/>
                </a:ext>
              </a:extLst>
            </p:cNvPr>
            <p:cNvSpPr/>
            <p:nvPr/>
          </p:nvSpPr>
          <p:spPr>
            <a:xfrm>
              <a:off x="6992841" y="3130307"/>
              <a:ext cx="198682" cy="313811"/>
            </a:xfrm>
            <a:custGeom>
              <a:avLst/>
              <a:gdLst/>
              <a:ahLst/>
              <a:cxnLst/>
              <a:rect l="l" t="t" r="r" b="b"/>
              <a:pathLst>
                <a:path w="194310" h="307658" extrusionOk="0">
                  <a:moveTo>
                    <a:pt x="189757" y="218465"/>
                  </a:moveTo>
                  <a:lnTo>
                    <a:pt x="104670" y="8506"/>
                  </a:lnTo>
                  <a:cubicBezTo>
                    <a:pt x="101308" y="210"/>
                    <a:pt x="89221" y="1324"/>
                    <a:pt x="87440" y="10097"/>
                  </a:cubicBezTo>
                  <a:lnTo>
                    <a:pt x="87411" y="10220"/>
                  </a:lnTo>
                  <a:lnTo>
                    <a:pt x="4791" y="214074"/>
                  </a:lnTo>
                  <a:cubicBezTo>
                    <a:pt x="-114" y="226171"/>
                    <a:pt x="8792" y="239382"/>
                    <a:pt x="21850" y="239382"/>
                  </a:cubicBezTo>
                  <a:lnTo>
                    <a:pt x="61189" y="239382"/>
                  </a:lnTo>
                  <a:lnTo>
                    <a:pt x="61208" y="239239"/>
                  </a:lnTo>
                  <a:cubicBezTo>
                    <a:pt x="61636" y="239268"/>
                    <a:pt x="62036" y="239382"/>
                    <a:pt x="62474" y="239382"/>
                  </a:cubicBezTo>
                  <a:lnTo>
                    <a:pt x="85773" y="239382"/>
                  </a:lnTo>
                  <a:lnTo>
                    <a:pt x="85773" y="296275"/>
                  </a:lnTo>
                  <a:cubicBezTo>
                    <a:pt x="85773" y="302562"/>
                    <a:pt x="90868" y="307658"/>
                    <a:pt x="97155" y="307658"/>
                  </a:cubicBezTo>
                  <a:cubicBezTo>
                    <a:pt x="103442" y="307658"/>
                    <a:pt x="108537" y="302562"/>
                    <a:pt x="108537" y="296275"/>
                  </a:cubicBezTo>
                  <a:lnTo>
                    <a:pt x="108537" y="239382"/>
                  </a:lnTo>
                  <a:lnTo>
                    <a:pt x="175670" y="239382"/>
                  </a:lnTo>
                  <a:cubicBezTo>
                    <a:pt x="186452" y="239382"/>
                    <a:pt x="193805" y="228467"/>
                    <a:pt x="189757" y="218465"/>
                  </a:cubicBezTo>
                  <a:close/>
                </a:path>
              </a:pathLst>
            </a:custGeom>
            <a:solidFill>
              <a:srgbClr val="318D7A">
                <a:alpha val="49800"/>
              </a:srgbClr>
            </a:solidFill>
            <a:ln>
              <a:noFill/>
            </a:ln>
          </p:spPr>
          <p:txBody>
            <a:bodyPr spcFirstLastPara="1" wrap="square" lIns="76188" tIns="76188" rIns="76188" bIns="76188" anchor="ctr" anchorCtr="0">
              <a:noAutofit/>
            </a:bodyPr>
            <a:lstStyle/>
            <a:p>
              <a:endParaRPr sz="1500"/>
            </a:p>
          </p:txBody>
        </p:sp>
      </p:grpSp>
    </p:spTree>
    <p:extLst>
      <p:ext uri="{BB962C8B-B14F-4D97-AF65-F5344CB8AC3E}">
        <p14:creationId xmlns:p14="http://schemas.microsoft.com/office/powerpoint/2010/main" val="4037129630"/>
      </p:ext>
    </p:extLst>
  </p:cSld>
  <p:clrMapOvr>
    <a:masterClrMapping/>
  </p:clrMapOvr>
  <mc:AlternateContent xmlns:mc="http://schemas.openxmlformats.org/markup-compatibility/2006" xmlns:p14="http://schemas.microsoft.com/office/powerpoint/2010/main">
    <mc:Choice Requires="p14">
      <p:transition spd="slow" p14:dur="2000" advTm="26954"/>
    </mc:Choice>
    <mc:Fallback xmlns="">
      <p:transition spd="slow" advTm="269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rot="21600000">
            <a:off x="191661" y="1147103"/>
            <a:ext cx="7236675" cy="1543050"/>
          </a:xfrm>
          <a:prstGeom prst="rect">
            <a:avLst/>
          </a:prstGeom>
        </p:spPr>
        <p:txBody>
          <a:bodyPr lIns="0" tIns="18000" rIns="0" bIns="0" rtlCol="0" anchor="t"/>
          <a:lstStyle/>
          <a:p>
            <a:pPr algn="ctr">
              <a:lnSpc>
                <a:spcPts val="1350"/>
              </a:lnSpc>
            </a:pPr>
            <a:endParaRPr lang="en-US" sz="1350" b="0" i="0" spc="0" dirty="0">
              <a:solidFill>
                <a:srgbClr val="464646">
                  <a:alpha val="100000"/>
                </a:srgbClr>
              </a:solidFill>
              <a:latin typeface="Muli"/>
            </a:endParaRPr>
          </a:p>
        </p:txBody>
      </p:sp>
      <p:sp>
        <p:nvSpPr>
          <p:cNvPr id="9" name="TextBox 9"/>
          <p:cNvSpPr txBox="1"/>
          <p:nvPr/>
        </p:nvSpPr>
        <p:spPr>
          <a:xfrm rot="21600000">
            <a:off x="486937" y="230480"/>
            <a:ext cx="6646125" cy="571500"/>
          </a:xfrm>
          <a:prstGeom prst="rect">
            <a:avLst/>
          </a:prstGeom>
        </p:spPr>
        <p:txBody>
          <a:bodyPr lIns="0" tIns="64800" rIns="0" bIns="0" rtlCol="0" anchor="t"/>
          <a:lstStyle/>
          <a:p>
            <a:pPr algn="ctr">
              <a:lnSpc>
                <a:spcPts val="4500"/>
              </a:lnSpc>
            </a:pPr>
            <a:endParaRPr lang="en-US" sz="4500" b="1" i="0" u="sng" spc="0" dirty="0">
              <a:solidFill>
                <a:srgbClr val="91C35D">
                  <a:alpha val="100000"/>
                </a:srgbClr>
              </a:solidFill>
              <a:latin typeface="Amatic SC"/>
            </a:endParaRPr>
          </a:p>
        </p:txBody>
      </p:sp>
      <p:sp>
        <p:nvSpPr>
          <p:cNvPr id="10" name="TextBox 10"/>
          <p:cNvSpPr txBox="1"/>
          <p:nvPr/>
        </p:nvSpPr>
        <p:spPr>
          <a:xfrm rot="21600000">
            <a:off x="622754" y="3217670"/>
            <a:ext cx="6374486" cy="1564772"/>
          </a:xfrm>
          <a:prstGeom prst="rect">
            <a:avLst/>
          </a:prstGeom>
        </p:spPr>
        <p:txBody>
          <a:bodyPr lIns="0" tIns="21600" rIns="0" bIns="0" rtlCol="0" anchor="t"/>
          <a:lstStyle/>
          <a:p>
            <a:pPr algn="ctr">
              <a:lnSpc>
                <a:spcPts val="1500"/>
              </a:lnSpc>
            </a:pPr>
            <a:endParaRPr lang="en-US" sz="1500" b="0" i="0" spc="0" dirty="0">
              <a:solidFill>
                <a:srgbClr val="464646">
                  <a:alpha val="100000"/>
                </a:srgbClr>
              </a:solidFill>
              <a:latin typeface="Muli"/>
            </a:endParaRPr>
          </a:p>
        </p:txBody>
      </p:sp>
      <p:sp>
        <p:nvSpPr>
          <p:cNvPr id="11" name="TextBox 9">
            <a:extLst>
              <a:ext uri="{FF2B5EF4-FFF2-40B4-BE49-F238E27FC236}">
                <a16:creationId xmlns:a16="http://schemas.microsoft.com/office/drawing/2014/main" id="{DA10EE3D-F995-87D3-FDFD-12DD7897A670}"/>
              </a:ext>
            </a:extLst>
          </p:cNvPr>
          <p:cNvSpPr txBox="1"/>
          <p:nvPr/>
        </p:nvSpPr>
        <p:spPr>
          <a:xfrm rot="21600000">
            <a:off x="208670" y="445374"/>
            <a:ext cx="6646125" cy="589507"/>
          </a:xfrm>
          <a:prstGeom prst="rect">
            <a:avLst/>
          </a:prstGeom>
        </p:spPr>
        <p:txBody>
          <a:bodyPr lIns="0" tIns="64800" rIns="0" bIns="0" rtlCol="0" anchor="t"/>
          <a:lstStyle/>
          <a:p>
            <a:pPr algn="ctr">
              <a:lnSpc>
                <a:spcPts val="4500"/>
              </a:lnSpc>
            </a:pPr>
            <a:r>
              <a:rPr lang="en-US" sz="4500" b="1" u="sng" dirty="0">
                <a:solidFill>
                  <a:srgbClr val="91C35D">
                    <a:alpha val="100000"/>
                  </a:srgbClr>
                </a:solidFill>
                <a:latin typeface="Amatic SC"/>
              </a:rPr>
              <a:t>Trial ISO 20121</a:t>
            </a:r>
            <a:endParaRPr lang="en-US" sz="4500" b="1" i="0" u="sng" spc="0" dirty="0">
              <a:solidFill>
                <a:srgbClr val="91C35D">
                  <a:alpha val="100000"/>
                </a:srgbClr>
              </a:solidFill>
              <a:latin typeface="Amatic SC"/>
            </a:endParaRPr>
          </a:p>
        </p:txBody>
      </p:sp>
      <p:sp>
        <p:nvSpPr>
          <p:cNvPr id="16" name="TextBox 9">
            <a:extLst>
              <a:ext uri="{FF2B5EF4-FFF2-40B4-BE49-F238E27FC236}">
                <a16:creationId xmlns:a16="http://schemas.microsoft.com/office/drawing/2014/main" id="{A0B97641-E555-37FC-62C7-CE3D085A3B93}"/>
              </a:ext>
            </a:extLst>
          </p:cNvPr>
          <p:cNvSpPr txBox="1"/>
          <p:nvPr/>
        </p:nvSpPr>
        <p:spPr>
          <a:xfrm rot="21600000">
            <a:off x="307753" y="1577145"/>
            <a:ext cx="4589368" cy="571500"/>
          </a:xfrm>
          <a:prstGeom prst="rect">
            <a:avLst/>
          </a:prstGeom>
        </p:spPr>
        <p:txBody>
          <a:bodyPr lIns="0" tIns="64800" rIns="0" bIns="0" rtlCol="0" anchor="t"/>
          <a:lstStyle/>
          <a:p>
            <a:endParaRPr lang="en-GB" dirty="0">
              <a:solidFill>
                <a:schemeClr val="tx1">
                  <a:lumMod val="65000"/>
                  <a:lumOff val="35000"/>
                </a:schemeClr>
              </a:solidFill>
              <a:latin typeface="Muli" panose="020B0604020202020204" charset="0"/>
            </a:endParaRPr>
          </a:p>
        </p:txBody>
      </p:sp>
      <p:sp>
        <p:nvSpPr>
          <p:cNvPr id="30" name="TextBox 29">
            <a:extLst>
              <a:ext uri="{FF2B5EF4-FFF2-40B4-BE49-F238E27FC236}">
                <a16:creationId xmlns:a16="http://schemas.microsoft.com/office/drawing/2014/main" id="{BA767B1B-4480-2B26-B32B-4235241D1510}"/>
              </a:ext>
            </a:extLst>
          </p:cNvPr>
          <p:cNvSpPr txBox="1"/>
          <p:nvPr/>
        </p:nvSpPr>
        <p:spPr>
          <a:xfrm>
            <a:off x="1453432" y="4013352"/>
            <a:ext cx="3955472" cy="923330"/>
          </a:xfrm>
          <a:prstGeom prst="rect">
            <a:avLst/>
          </a:prstGeom>
          <a:noFill/>
        </p:spPr>
        <p:txBody>
          <a:bodyPr wrap="square">
            <a:spAutoFit/>
          </a:bodyPr>
          <a:lstStyle/>
          <a:p>
            <a:pPr algn="ctr"/>
            <a:r>
              <a:rPr lang="en-GB" i="0" dirty="0">
                <a:solidFill>
                  <a:schemeClr val="tx1">
                    <a:lumMod val="65000"/>
                    <a:lumOff val="35000"/>
                  </a:schemeClr>
                </a:solidFill>
                <a:effectLst/>
                <a:latin typeface="Muli" panose="020B0604020202020204" charset="0"/>
              </a:rPr>
              <a:t>Use the QR code on this slide to access the </a:t>
            </a:r>
            <a:r>
              <a:rPr lang="en-GB" dirty="0">
                <a:solidFill>
                  <a:schemeClr val="tx1">
                    <a:lumMod val="65000"/>
                    <a:lumOff val="35000"/>
                  </a:schemeClr>
                </a:solidFill>
                <a:latin typeface="Muli" panose="020B0604020202020204" charset="0"/>
              </a:rPr>
              <a:t>toolkit –</a:t>
            </a:r>
          </a:p>
          <a:p>
            <a:pPr algn="ctr"/>
            <a:r>
              <a:rPr lang="en-GB" b="1" dirty="0">
                <a:solidFill>
                  <a:schemeClr val="tx1">
                    <a:lumMod val="65000"/>
                    <a:lumOff val="35000"/>
                  </a:schemeClr>
                </a:solidFill>
                <a:latin typeface="Muli" panose="020B0604020202020204" charset="0"/>
              </a:rPr>
              <a:t>How to trial ISO 20121</a:t>
            </a:r>
            <a:endParaRPr lang="en-US" b="1" i="0" spc="0" dirty="0">
              <a:solidFill>
                <a:schemeClr val="tx1">
                  <a:lumMod val="65000"/>
                  <a:lumOff val="35000"/>
                </a:schemeClr>
              </a:solidFill>
              <a:latin typeface="Muli" panose="020B0604020202020204" charset="0"/>
            </a:endParaRPr>
          </a:p>
        </p:txBody>
      </p:sp>
      <p:pic>
        <p:nvPicPr>
          <p:cNvPr id="13" name="Google Shape;218;p7" descr="Qr code&#10;&#10;Description automatically generated">
            <a:extLst>
              <a:ext uri="{FF2B5EF4-FFF2-40B4-BE49-F238E27FC236}">
                <a16:creationId xmlns:a16="http://schemas.microsoft.com/office/drawing/2014/main" id="{4B7EC165-C141-4655-8AC7-42DBE36452D8}"/>
              </a:ext>
            </a:extLst>
          </p:cNvPr>
          <p:cNvPicPr preferRelativeResize="0"/>
          <p:nvPr/>
        </p:nvPicPr>
        <p:blipFill rotWithShape="1">
          <a:blip r:embed="rId2">
            <a:alphaModFix/>
          </a:blip>
          <a:srcRect/>
          <a:stretch/>
        </p:blipFill>
        <p:spPr>
          <a:xfrm>
            <a:off x="2187913" y="1249776"/>
            <a:ext cx="2566568" cy="2333534"/>
          </a:xfrm>
          <a:prstGeom prst="rect">
            <a:avLst/>
          </a:prstGeom>
          <a:noFill/>
          <a:ln>
            <a:noFill/>
          </a:ln>
        </p:spPr>
      </p:pic>
      <p:sp>
        <p:nvSpPr>
          <p:cNvPr id="14" name="Google Shape;208;p7">
            <a:extLst>
              <a:ext uri="{FF2B5EF4-FFF2-40B4-BE49-F238E27FC236}">
                <a16:creationId xmlns:a16="http://schemas.microsoft.com/office/drawing/2014/main" id="{52D98014-5188-4A08-2B4D-F9FCFAFE0A2B}"/>
              </a:ext>
            </a:extLst>
          </p:cNvPr>
          <p:cNvSpPr/>
          <p:nvPr/>
        </p:nvSpPr>
        <p:spPr>
          <a:xfrm rot="5400000">
            <a:off x="3567643" y="2807757"/>
            <a:ext cx="6858000" cy="1242488"/>
          </a:xfrm>
          <a:custGeom>
            <a:avLst/>
            <a:gdLst/>
            <a:ahLst/>
            <a:cxnLst/>
            <a:rect l="l" t="t" r="r" b="b"/>
            <a:pathLst>
              <a:path w="304800" h="304800" extrusionOk="0">
                <a:moveTo>
                  <a:pt x="0" y="0"/>
                </a:moveTo>
                <a:lnTo>
                  <a:pt x="0" y="304800"/>
                </a:lnTo>
                <a:lnTo>
                  <a:pt x="304800" y="304800"/>
                </a:lnTo>
                <a:lnTo>
                  <a:pt x="304800" y="0"/>
                </a:lnTo>
                <a:lnTo>
                  <a:pt x="0" y="0"/>
                </a:lnTo>
                <a:close/>
              </a:path>
            </a:pathLst>
          </a:custGeom>
          <a:solidFill>
            <a:srgbClr val="91C35D">
              <a:alpha val="32941"/>
            </a:srgb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2160">
              <a:solidFill>
                <a:schemeClr val="dk1"/>
              </a:solidFill>
              <a:latin typeface="Calibri"/>
              <a:ea typeface="Calibri"/>
              <a:cs typeface="Calibri"/>
              <a:sym typeface="Calibri"/>
            </a:endParaRPr>
          </a:p>
        </p:txBody>
      </p:sp>
      <p:pic>
        <p:nvPicPr>
          <p:cNvPr id="15" name="Picture 26">
            <a:extLst>
              <a:ext uri="{FF2B5EF4-FFF2-40B4-BE49-F238E27FC236}">
                <a16:creationId xmlns:a16="http://schemas.microsoft.com/office/drawing/2014/main" id="{A81306AC-AF63-22A8-7394-50865293F6A7}"/>
              </a:ext>
            </a:extLst>
          </p:cNvPr>
          <p:cNvPicPr>
            <a:picLocks noChangeAspect="1"/>
          </p:cNvPicPr>
          <p:nvPr/>
        </p:nvPicPr>
        <p:blipFill>
          <a:blip r:embed="rId3">
            <a:alphaModFix/>
          </a:blip>
          <a:srcRect/>
          <a:stretch>
            <a:fillRect/>
          </a:stretch>
        </p:blipFill>
        <p:spPr>
          <a:xfrm rot="21600000">
            <a:off x="3471197" y="5280142"/>
            <a:ext cx="482918" cy="371475"/>
          </a:xfrm>
          <a:prstGeom prst="rect">
            <a:avLst/>
          </a:prstGeom>
        </p:spPr>
      </p:pic>
      <p:pic>
        <p:nvPicPr>
          <p:cNvPr id="18" name="Picture 17" descr="Text&#10;&#10;Description automatically generated">
            <a:extLst>
              <a:ext uri="{FF2B5EF4-FFF2-40B4-BE49-F238E27FC236}">
                <a16:creationId xmlns:a16="http://schemas.microsoft.com/office/drawing/2014/main" id="{9ADF3517-0747-F992-DA86-5C007EA949E5}"/>
              </a:ext>
            </a:extLst>
          </p:cNvPr>
          <p:cNvPicPr>
            <a:picLocks noChangeAspect="1"/>
          </p:cNvPicPr>
          <p:nvPr/>
        </p:nvPicPr>
        <p:blipFill>
          <a:blip r:embed="rId4"/>
          <a:stretch>
            <a:fillRect/>
          </a:stretch>
        </p:blipFill>
        <p:spPr>
          <a:xfrm>
            <a:off x="126999" y="224834"/>
            <a:ext cx="1459166" cy="805409"/>
          </a:xfrm>
          <a:prstGeom prst="rect">
            <a:avLst/>
          </a:prstGeom>
        </p:spPr>
      </p:pic>
      <p:grpSp>
        <p:nvGrpSpPr>
          <p:cNvPr id="20" name="Google Shape;227;g244a1aa6451_0_106">
            <a:extLst>
              <a:ext uri="{FF2B5EF4-FFF2-40B4-BE49-F238E27FC236}">
                <a16:creationId xmlns:a16="http://schemas.microsoft.com/office/drawing/2014/main" id="{9A15B0E8-E7DA-FBB3-0E86-B40210194B85}"/>
              </a:ext>
            </a:extLst>
          </p:cNvPr>
          <p:cNvGrpSpPr/>
          <p:nvPr/>
        </p:nvGrpSpPr>
        <p:grpSpPr>
          <a:xfrm>
            <a:off x="-30" y="4953275"/>
            <a:ext cx="659678" cy="747091"/>
            <a:chOff x="6821385" y="3034470"/>
            <a:chExt cx="370138" cy="419184"/>
          </a:xfrm>
        </p:grpSpPr>
        <p:sp>
          <p:nvSpPr>
            <p:cNvPr id="21" name="Google Shape;228;g244a1aa6451_0_106">
              <a:extLst>
                <a:ext uri="{FF2B5EF4-FFF2-40B4-BE49-F238E27FC236}">
                  <a16:creationId xmlns:a16="http://schemas.microsoft.com/office/drawing/2014/main" id="{4FDC9E09-D67E-C457-C7CA-4B8D00ED96DD}"/>
                </a:ext>
              </a:extLst>
            </p:cNvPr>
            <p:cNvSpPr/>
            <p:nvPr/>
          </p:nvSpPr>
          <p:spPr>
            <a:xfrm>
              <a:off x="6821385" y="3034470"/>
              <a:ext cx="265233" cy="419184"/>
            </a:xfrm>
            <a:custGeom>
              <a:avLst/>
              <a:gdLst/>
              <a:ahLst/>
              <a:cxnLst/>
              <a:rect l="l" t="t" r="r" b="b"/>
              <a:pathLst>
                <a:path w="194310" h="307658" extrusionOk="0">
                  <a:moveTo>
                    <a:pt x="189757" y="218465"/>
                  </a:moveTo>
                  <a:lnTo>
                    <a:pt x="104670" y="8506"/>
                  </a:lnTo>
                  <a:cubicBezTo>
                    <a:pt x="101308" y="210"/>
                    <a:pt x="89221" y="1324"/>
                    <a:pt x="87440" y="10097"/>
                  </a:cubicBezTo>
                  <a:lnTo>
                    <a:pt x="87411" y="10220"/>
                  </a:lnTo>
                  <a:lnTo>
                    <a:pt x="4791" y="214074"/>
                  </a:lnTo>
                  <a:cubicBezTo>
                    <a:pt x="-114" y="226171"/>
                    <a:pt x="8792" y="239382"/>
                    <a:pt x="21850" y="239382"/>
                  </a:cubicBezTo>
                  <a:lnTo>
                    <a:pt x="61189" y="239382"/>
                  </a:lnTo>
                  <a:lnTo>
                    <a:pt x="61208" y="239239"/>
                  </a:lnTo>
                  <a:cubicBezTo>
                    <a:pt x="61636" y="239268"/>
                    <a:pt x="62036" y="239382"/>
                    <a:pt x="62474" y="239382"/>
                  </a:cubicBezTo>
                  <a:lnTo>
                    <a:pt x="85773" y="239382"/>
                  </a:lnTo>
                  <a:lnTo>
                    <a:pt x="85773" y="296275"/>
                  </a:lnTo>
                  <a:cubicBezTo>
                    <a:pt x="85773" y="302562"/>
                    <a:pt x="90868" y="307658"/>
                    <a:pt x="97155" y="307658"/>
                  </a:cubicBezTo>
                  <a:cubicBezTo>
                    <a:pt x="103442" y="307658"/>
                    <a:pt x="108537" y="302562"/>
                    <a:pt x="108537" y="296275"/>
                  </a:cubicBezTo>
                  <a:lnTo>
                    <a:pt x="108537" y="239382"/>
                  </a:lnTo>
                  <a:lnTo>
                    <a:pt x="175670" y="239382"/>
                  </a:lnTo>
                  <a:cubicBezTo>
                    <a:pt x="186452" y="239382"/>
                    <a:pt x="193805" y="228467"/>
                    <a:pt x="189757" y="218465"/>
                  </a:cubicBezTo>
                  <a:close/>
                </a:path>
              </a:pathLst>
            </a:custGeom>
            <a:solidFill>
              <a:srgbClr val="318D7A">
                <a:alpha val="49800"/>
              </a:srgbClr>
            </a:solidFill>
            <a:ln>
              <a:noFill/>
            </a:ln>
          </p:spPr>
          <p:txBody>
            <a:bodyPr spcFirstLastPara="1" wrap="square" lIns="76188" tIns="76188" rIns="76188" bIns="76188" anchor="ctr" anchorCtr="0">
              <a:noAutofit/>
            </a:bodyPr>
            <a:lstStyle/>
            <a:p>
              <a:endParaRPr sz="1500"/>
            </a:p>
          </p:txBody>
        </p:sp>
        <p:sp>
          <p:nvSpPr>
            <p:cNvPr id="22" name="Google Shape;229;g244a1aa6451_0_106">
              <a:extLst>
                <a:ext uri="{FF2B5EF4-FFF2-40B4-BE49-F238E27FC236}">
                  <a16:creationId xmlns:a16="http://schemas.microsoft.com/office/drawing/2014/main" id="{33ACF66D-AF09-18B2-FA00-F81D6B0CF0F1}"/>
                </a:ext>
              </a:extLst>
            </p:cNvPr>
            <p:cNvSpPr/>
            <p:nvPr/>
          </p:nvSpPr>
          <p:spPr>
            <a:xfrm>
              <a:off x="6992841" y="3130307"/>
              <a:ext cx="198682" cy="313811"/>
            </a:xfrm>
            <a:custGeom>
              <a:avLst/>
              <a:gdLst/>
              <a:ahLst/>
              <a:cxnLst/>
              <a:rect l="l" t="t" r="r" b="b"/>
              <a:pathLst>
                <a:path w="194310" h="307658" extrusionOk="0">
                  <a:moveTo>
                    <a:pt x="189757" y="218465"/>
                  </a:moveTo>
                  <a:lnTo>
                    <a:pt x="104670" y="8506"/>
                  </a:lnTo>
                  <a:cubicBezTo>
                    <a:pt x="101308" y="210"/>
                    <a:pt x="89221" y="1324"/>
                    <a:pt x="87440" y="10097"/>
                  </a:cubicBezTo>
                  <a:lnTo>
                    <a:pt x="87411" y="10220"/>
                  </a:lnTo>
                  <a:lnTo>
                    <a:pt x="4791" y="214074"/>
                  </a:lnTo>
                  <a:cubicBezTo>
                    <a:pt x="-114" y="226171"/>
                    <a:pt x="8792" y="239382"/>
                    <a:pt x="21850" y="239382"/>
                  </a:cubicBezTo>
                  <a:lnTo>
                    <a:pt x="61189" y="239382"/>
                  </a:lnTo>
                  <a:lnTo>
                    <a:pt x="61208" y="239239"/>
                  </a:lnTo>
                  <a:cubicBezTo>
                    <a:pt x="61636" y="239268"/>
                    <a:pt x="62036" y="239382"/>
                    <a:pt x="62474" y="239382"/>
                  </a:cubicBezTo>
                  <a:lnTo>
                    <a:pt x="85773" y="239382"/>
                  </a:lnTo>
                  <a:lnTo>
                    <a:pt x="85773" y="296275"/>
                  </a:lnTo>
                  <a:cubicBezTo>
                    <a:pt x="85773" y="302562"/>
                    <a:pt x="90868" y="307658"/>
                    <a:pt x="97155" y="307658"/>
                  </a:cubicBezTo>
                  <a:cubicBezTo>
                    <a:pt x="103442" y="307658"/>
                    <a:pt x="108537" y="302562"/>
                    <a:pt x="108537" y="296275"/>
                  </a:cubicBezTo>
                  <a:lnTo>
                    <a:pt x="108537" y="239382"/>
                  </a:lnTo>
                  <a:lnTo>
                    <a:pt x="175670" y="239382"/>
                  </a:lnTo>
                  <a:cubicBezTo>
                    <a:pt x="186452" y="239382"/>
                    <a:pt x="193805" y="228467"/>
                    <a:pt x="189757" y="218465"/>
                  </a:cubicBezTo>
                  <a:close/>
                </a:path>
              </a:pathLst>
            </a:custGeom>
            <a:solidFill>
              <a:srgbClr val="318D7A">
                <a:alpha val="49800"/>
              </a:srgbClr>
            </a:solidFill>
            <a:ln>
              <a:noFill/>
            </a:ln>
          </p:spPr>
          <p:txBody>
            <a:bodyPr spcFirstLastPara="1" wrap="square" lIns="76188" tIns="76188" rIns="76188" bIns="76188" anchor="ctr" anchorCtr="0">
              <a:noAutofit/>
            </a:bodyPr>
            <a:lstStyle/>
            <a:p>
              <a:endParaRPr sz="1500"/>
            </a:p>
          </p:txBody>
        </p:sp>
      </p:grpSp>
    </p:spTree>
    <p:extLst>
      <p:ext uri="{BB962C8B-B14F-4D97-AF65-F5344CB8AC3E}">
        <p14:creationId xmlns:p14="http://schemas.microsoft.com/office/powerpoint/2010/main" val="4237872446"/>
      </p:ext>
    </p:extLst>
  </p:cSld>
  <p:clrMapOvr>
    <a:masterClrMapping/>
  </p:clrMapOvr>
  <mc:AlternateContent xmlns:mc="http://schemas.openxmlformats.org/markup-compatibility/2006" xmlns:p14="http://schemas.microsoft.com/office/powerpoint/2010/main">
    <mc:Choice Requires="p14">
      <p:transition spd="slow" p14:dur="2000" advTm="33119"/>
    </mc:Choice>
    <mc:Fallback xmlns="">
      <p:transition spd="slow" advTm="3311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rot="21600000">
            <a:off x="191661" y="1147103"/>
            <a:ext cx="7236675" cy="1543050"/>
          </a:xfrm>
          <a:prstGeom prst="rect">
            <a:avLst/>
          </a:prstGeom>
        </p:spPr>
        <p:txBody>
          <a:bodyPr lIns="0" tIns="18000" rIns="0" bIns="0" rtlCol="0" anchor="t"/>
          <a:lstStyle/>
          <a:p>
            <a:pPr algn="ctr">
              <a:lnSpc>
                <a:spcPts val="1350"/>
              </a:lnSpc>
            </a:pPr>
            <a:endParaRPr lang="en-US" sz="1350" b="0" i="0" spc="0" dirty="0">
              <a:solidFill>
                <a:srgbClr val="464646">
                  <a:alpha val="100000"/>
                </a:srgbClr>
              </a:solidFill>
              <a:latin typeface="Muli"/>
            </a:endParaRPr>
          </a:p>
        </p:txBody>
      </p:sp>
      <p:sp>
        <p:nvSpPr>
          <p:cNvPr id="9" name="TextBox 9"/>
          <p:cNvSpPr txBox="1"/>
          <p:nvPr/>
        </p:nvSpPr>
        <p:spPr>
          <a:xfrm rot="21600000">
            <a:off x="486937" y="230480"/>
            <a:ext cx="6646125" cy="571500"/>
          </a:xfrm>
          <a:prstGeom prst="rect">
            <a:avLst/>
          </a:prstGeom>
        </p:spPr>
        <p:txBody>
          <a:bodyPr lIns="0" tIns="64800" rIns="0" bIns="0" rtlCol="0" anchor="t"/>
          <a:lstStyle/>
          <a:p>
            <a:pPr algn="ctr">
              <a:lnSpc>
                <a:spcPts val="4500"/>
              </a:lnSpc>
            </a:pPr>
            <a:r>
              <a:rPr lang="en-US" sz="4500" b="1" i="0" u="sng" spc="0" dirty="0">
                <a:solidFill>
                  <a:srgbClr val="91C35D">
                    <a:alpha val="100000"/>
                  </a:srgbClr>
                </a:solidFill>
                <a:latin typeface="Amatic SC"/>
              </a:rPr>
              <a:t>How to comment </a:t>
            </a:r>
          </a:p>
          <a:p>
            <a:pPr algn="ctr">
              <a:lnSpc>
                <a:spcPts val="4500"/>
              </a:lnSpc>
            </a:pPr>
            <a:r>
              <a:rPr lang="en-US" sz="4500" b="1" i="0" u="sng" spc="0" dirty="0">
                <a:solidFill>
                  <a:srgbClr val="91C35D">
                    <a:alpha val="100000"/>
                  </a:srgbClr>
                </a:solidFill>
                <a:latin typeface="Amatic SC"/>
              </a:rPr>
              <a:t>on </a:t>
            </a:r>
            <a:r>
              <a:rPr lang="en-US" sz="4500" b="1" u="sng" dirty="0">
                <a:solidFill>
                  <a:srgbClr val="91C35D">
                    <a:alpha val="100000"/>
                  </a:srgbClr>
                </a:solidFill>
                <a:latin typeface="Amatic SC"/>
              </a:rPr>
              <a:t>ISO</a:t>
            </a:r>
            <a:r>
              <a:rPr lang="en-US" sz="4500" b="1" i="0" u="sng" spc="0" dirty="0">
                <a:solidFill>
                  <a:srgbClr val="91C35D">
                    <a:alpha val="100000"/>
                  </a:srgbClr>
                </a:solidFill>
                <a:latin typeface="Amatic SC"/>
              </a:rPr>
              <a:t> 20121</a:t>
            </a:r>
          </a:p>
        </p:txBody>
      </p:sp>
      <p:sp>
        <p:nvSpPr>
          <p:cNvPr id="10" name="TextBox 10"/>
          <p:cNvSpPr txBox="1"/>
          <p:nvPr/>
        </p:nvSpPr>
        <p:spPr>
          <a:xfrm rot="21600000">
            <a:off x="622754" y="3217670"/>
            <a:ext cx="6374486" cy="1564772"/>
          </a:xfrm>
          <a:prstGeom prst="rect">
            <a:avLst/>
          </a:prstGeom>
        </p:spPr>
        <p:txBody>
          <a:bodyPr lIns="0" tIns="21600" rIns="0" bIns="0" rtlCol="0" anchor="t"/>
          <a:lstStyle/>
          <a:p>
            <a:pPr algn="ctr">
              <a:lnSpc>
                <a:spcPts val="1500"/>
              </a:lnSpc>
            </a:pPr>
            <a:endParaRPr lang="en-US" sz="1500" b="0" i="0" spc="0" dirty="0">
              <a:solidFill>
                <a:srgbClr val="464646">
                  <a:alpha val="100000"/>
                </a:srgbClr>
              </a:solidFill>
              <a:latin typeface="Muli"/>
            </a:endParaRPr>
          </a:p>
        </p:txBody>
      </p:sp>
      <p:sp>
        <p:nvSpPr>
          <p:cNvPr id="13" name="TextBox 12">
            <a:extLst>
              <a:ext uri="{FF2B5EF4-FFF2-40B4-BE49-F238E27FC236}">
                <a16:creationId xmlns:a16="http://schemas.microsoft.com/office/drawing/2014/main" id="{DBBD97FD-105C-093A-A368-F0FFCFF7E5A2}"/>
              </a:ext>
            </a:extLst>
          </p:cNvPr>
          <p:cNvSpPr txBox="1"/>
          <p:nvPr/>
        </p:nvSpPr>
        <p:spPr>
          <a:xfrm>
            <a:off x="762875" y="1428591"/>
            <a:ext cx="5827930" cy="1077218"/>
          </a:xfrm>
          <a:prstGeom prst="rect">
            <a:avLst/>
          </a:prstGeom>
          <a:noFill/>
        </p:spPr>
        <p:txBody>
          <a:bodyPr wrap="square" rtlCol="0">
            <a:spAutoFit/>
          </a:bodyPr>
          <a:lstStyle/>
          <a:p>
            <a:pPr algn="ctr"/>
            <a:r>
              <a:rPr lang="en-GB" sz="1600" b="1" dirty="0">
                <a:solidFill>
                  <a:srgbClr val="464646"/>
                </a:solidFill>
                <a:latin typeface="Amatic SC"/>
                <a:ea typeface="Amatic SC"/>
                <a:cs typeface="Amatic SC"/>
                <a:sym typeface="Amatic SC"/>
              </a:rPr>
              <a:t>Yann </a:t>
            </a:r>
            <a:r>
              <a:rPr lang="en-GB" sz="1600" b="1" dirty="0" err="1">
                <a:solidFill>
                  <a:srgbClr val="464646"/>
                </a:solidFill>
                <a:latin typeface="Amatic SC"/>
                <a:ea typeface="Amatic SC"/>
                <a:cs typeface="Amatic SC"/>
                <a:sym typeface="Amatic SC"/>
              </a:rPr>
              <a:t>orhan</a:t>
            </a:r>
            <a:r>
              <a:rPr lang="en-GB" sz="1600" b="1" dirty="0">
                <a:solidFill>
                  <a:srgbClr val="464646"/>
                </a:solidFill>
                <a:latin typeface="Amatic SC"/>
                <a:ea typeface="Amatic SC"/>
                <a:cs typeface="Amatic SC"/>
                <a:sym typeface="Amatic SC"/>
              </a:rPr>
              <a:t>: French National standards Association (</a:t>
            </a:r>
            <a:r>
              <a:rPr lang="en-GB" sz="1600" b="1" dirty="0" err="1">
                <a:solidFill>
                  <a:srgbClr val="464646"/>
                </a:solidFill>
                <a:latin typeface="Amatic SC"/>
                <a:ea typeface="Amatic SC"/>
                <a:cs typeface="Amatic SC"/>
                <a:sym typeface="Amatic SC"/>
              </a:rPr>
              <a:t>afnor</a:t>
            </a:r>
            <a:r>
              <a:rPr lang="en-GB" sz="1600" b="1" dirty="0">
                <a:solidFill>
                  <a:srgbClr val="464646"/>
                </a:solidFill>
                <a:latin typeface="Amatic SC"/>
                <a:ea typeface="Amatic SC"/>
                <a:cs typeface="Amatic SC"/>
                <a:sym typeface="Amatic SC"/>
              </a:rPr>
              <a:t>) </a:t>
            </a:r>
            <a:endParaRPr lang="en-GB" sz="1600" dirty="0"/>
          </a:p>
          <a:p>
            <a:pPr algn="ctr"/>
            <a:endParaRPr lang="en-GB" sz="1600" dirty="0"/>
          </a:p>
          <a:p>
            <a:pPr algn="ctr"/>
            <a:endParaRPr lang="en-US" sz="1600" b="1" i="0" spc="0" dirty="0">
              <a:solidFill>
                <a:schemeClr val="tx1">
                  <a:lumMod val="65000"/>
                  <a:lumOff val="35000"/>
                </a:schemeClr>
              </a:solidFill>
              <a:latin typeface="Muli" panose="020B0604020202020204" charset="0"/>
            </a:endParaRPr>
          </a:p>
          <a:p>
            <a:pPr algn="ctr"/>
            <a:endParaRPr lang="en-GB" sz="1600" dirty="0">
              <a:solidFill>
                <a:schemeClr val="tx1">
                  <a:lumMod val="65000"/>
                  <a:lumOff val="35000"/>
                </a:schemeClr>
              </a:solidFill>
              <a:latin typeface="Muli" panose="020B0604020202020204" charset="0"/>
            </a:endParaRPr>
          </a:p>
        </p:txBody>
      </p:sp>
      <p:sp>
        <p:nvSpPr>
          <p:cNvPr id="14" name="Google Shape;208;p7">
            <a:extLst>
              <a:ext uri="{FF2B5EF4-FFF2-40B4-BE49-F238E27FC236}">
                <a16:creationId xmlns:a16="http://schemas.microsoft.com/office/drawing/2014/main" id="{83A7CC4F-DC74-3E69-8402-1D36DB7E273F}"/>
              </a:ext>
            </a:extLst>
          </p:cNvPr>
          <p:cNvSpPr/>
          <p:nvPr/>
        </p:nvSpPr>
        <p:spPr>
          <a:xfrm rot="5400000">
            <a:off x="3567643" y="2807757"/>
            <a:ext cx="6858000" cy="1242488"/>
          </a:xfrm>
          <a:custGeom>
            <a:avLst/>
            <a:gdLst/>
            <a:ahLst/>
            <a:cxnLst/>
            <a:rect l="l" t="t" r="r" b="b"/>
            <a:pathLst>
              <a:path w="304800" h="304800" extrusionOk="0">
                <a:moveTo>
                  <a:pt x="0" y="0"/>
                </a:moveTo>
                <a:lnTo>
                  <a:pt x="0" y="304800"/>
                </a:lnTo>
                <a:lnTo>
                  <a:pt x="304800" y="304800"/>
                </a:lnTo>
                <a:lnTo>
                  <a:pt x="304800" y="0"/>
                </a:lnTo>
                <a:lnTo>
                  <a:pt x="0" y="0"/>
                </a:lnTo>
                <a:close/>
              </a:path>
            </a:pathLst>
          </a:custGeom>
          <a:solidFill>
            <a:srgbClr val="91C35D">
              <a:alpha val="32941"/>
            </a:srgb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2160">
              <a:solidFill>
                <a:schemeClr val="dk1"/>
              </a:solidFill>
              <a:latin typeface="Calibri"/>
              <a:ea typeface="Calibri"/>
              <a:cs typeface="Calibri"/>
              <a:sym typeface="Calibri"/>
            </a:endParaRPr>
          </a:p>
        </p:txBody>
      </p:sp>
      <p:pic>
        <p:nvPicPr>
          <p:cNvPr id="15" name="Picture 26">
            <a:extLst>
              <a:ext uri="{FF2B5EF4-FFF2-40B4-BE49-F238E27FC236}">
                <a16:creationId xmlns:a16="http://schemas.microsoft.com/office/drawing/2014/main" id="{04D5AB48-9E57-0D72-EEE5-F45CE15DA2D5}"/>
              </a:ext>
            </a:extLst>
          </p:cNvPr>
          <p:cNvPicPr>
            <a:picLocks noChangeAspect="1"/>
          </p:cNvPicPr>
          <p:nvPr/>
        </p:nvPicPr>
        <p:blipFill>
          <a:blip r:embed="rId3">
            <a:alphaModFix/>
          </a:blip>
          <a:srcRect/>
          <a:stretch>
            <a:fillRect/>
          </a:stretch>
        </p:blipFill>
        <p:spPr>
          <a:xfrm rot="21600000">
            <a:off x="3622359" y="5237782"/>
            <a:ext cx="482918" cy="371475"/>
          </a:xfrm>
          <a:prstGeom prst="rect">
            <a:avLst/>
          </a:prstGeom>
        </p:spPr>
      </p:pic>
      <p:pic>
        <p:nvPicPr>
          <p:cNvPr id="16" name="Picture 15" descr="Text&#10;&#10;Description automatically generated">
            <a:extLst>
              <a:ext uri="{FF2B5EF4-FFF2-40B4-BE49-F238E27FC236}">
                <a16:creationId xmlns:a16="http://schemas.microsoft.com/office/drawing/2014/main" id="{5CC97991-0711-7EA2-B4F9-FCAA2F2CC9A5}"/>
              </a:ext>
            </a:extLst>
          </p:cNvPr>
          <p:cNvPicPr>
            <a:picLocks noChangeAspect="1"/>
          </p:cNvPicPr>
          <p:nvPr/>
        </p:nvPicPr>
        <p:blipFill>
          <a:blip r:embed="rId4"/>
          <a:stretch>
            <a:fillRect/>
          </a:stretch>
        </p:blipFill>
        <p:spPr>
          <a:xfrm>
            <a:off x="126999" y="224834"/>
            <a:ext cx="1459166" cy="805409"/>
          </a:xfrm>
          <a:prstGeom prst="rect">
            <a:avLst/>
          </a:prstGeom>
        </p:spPr>
      </p:pic>
      <p:grpSp>
        <p:nvGrpSpPr>
          <p:cNvPr id="17" name="Google Shape;227;g244a1aa6451_0_106">
            <a:extLst>
              <a:ext uri="{FF2B5EF4-FFF2-40B4-BE49-F238E27FC236}">
                <a16:creationId xmlns:a16="http://schemas.microsoft.com/office/drawing/2014/main" id="{B2B3F027-C952-97BD-CB51-ABE946CA66F9}"/>
              </a:ext>
            </a:extLst>
          </p:cNvPr>
          <p:cNvGrpSpPr/>
          <p:nvPr/>
        </p:nvGrpSpPr>
        <p:grpSpPr>
          <a:xfrm>
            <a:off x="-30" y="4953275"/>
            <a:ext cx="659678" cy="747091"/>
            <a:chOff x="6821385" y="3034470"/>
            <a:chExt cx="370138" cy="419184"/>
          </a:xfrm>
        </p:grpSpPr>
        <p:sp>
          <p:nvSpPr>
            <p:cNvPr id="18" name="Google Shape;228;g244a1aa6451_0_106">
              <a:extLst>
                <a:ext uri="{FF2B5EF4-FFF2-40B4-BE49-F238E27FC236}">
                  <a16:creationId xmlns:a16="http://schemas.microsoft.com/office/drawing/2014/main" id="{65573E48-3D75-8704-1BAF-330E57298554}"/>
                </a:ext>
              </a:extLst>
            </p:cNvPr>
            <p:cNvSpPr/>
            <p:nvPr/>
          </p:nvSpPr>
          <p:spPr>
            <a:xfrm>
              <a:off x="6821385" y="3034470"/>
              <a:ext cx="265233" cy="419184"/>
            </a:xfrm>
            <a:custGeom>
              <a:avLst/>
              <a:gdLst/>
              <a:ahLst/>
              <a:cxnLst/>
              <a:rect l="l" t="t" r="r" b="b"/>
              <a:pathLst>
                <a:path w="194310" h="307658" extrusionOk="0">
                  <a:moveTo>
                    <a:pt x="189757" y="218465"/>
                  </a:moveTo>
                  <a:lnTo>
                    <a:pt x="104670" y="8506"/>
                  </a:lnTo>
                  <a:cubicBezTo>
                    <a:pt x="101308" y="210"/>
                    <a:pt x="89221" y="1324"/>
                    <a:pt x="87440" y="10097"/>
                  </a:cubicBezTo>
                  <a:lnTo>
                    <a:pt x="87411" y="10220"/>
                  </a:lnTo>
                  <a:lnTo>
                    <a:pt x="4791" y="214074"/>
                  </a:lnTo>
                  <a:cubicBezTo>
                    <a:pt x="-114" y="226171"/>
                    <a:pt x="8792" y="239382"/>
                    <a:pt x="21850" y="239382"/>
                  </a:cubicBezTo>
                  <a:lnTo>
                    <a:pt x="61189" y="239382"/>
                  </a:lnTo>
                  <a:lnTo>
                    <a:pt x="61208" y="239239"/>
                  </a:lnTo>
                  <a:cubicBezTo>
                    <a:pt x="61636" y="239268"/>
                    <a:pt x="62036" y="239382"/>
                    <a:pt x="62474" y="239382"/>
                  </a:cubicBezTo>
                  <a:lnTo>
                    <a:pt x="85773" y="239382"/>
                  </a:lnTo>
                  <a:lnTo>
                    <a:pt x="85773" y="296275"/>
                  </a:lnTo>
                  <a:cubicBezTo>
                    <a:pt x="85773" y="302562"/>
                    <a:pt x="90868" y="307658"/>
                    <a:pt x="97155" y="307658"/>
                  </a:cubicBezTo>
                  <a:cubicBezTo>
                    <a:pt x="103442" y="307658"/>
                    <a:pt x="108537" y="302562"/>
                    <a:pt x="108537" y="296275"/>
                  </a:cubicBezTo>
                  <a:lnTo>
                    <a:pt x="108537" y="239382"/>
                  </a:lnTo>
                  <a:lnTo>
                    <a:pt x="175670" y="239382"/>
                  </a:lnTo>
                  <a:cubicBezTo>
                    <a:pt x="186452" y="239382"/>
                    <a:pt x="193805" y="228467"/>
                    <a:pt x="189757" y="218465"/>
                  </a:cubicBezTo>
                  <a:close/>
                </a:path>
              </a:pathLst>
            </a:custGeom>
            <a:solidFill>
              <a:srgbClr val="318D7A">
                <a:alpha val="49800"/>
              </a:srgbClr>
            </a:solidFill>
            <a:ln>
              <a:noFill/>
            </a:ln>
          </p:spPr>
          <p:txBody>
            <a:bodyPr spcFirstLastPara="1" wrap="square" lIns="76188" tIns="76188" rIns="76188" bIns="76188" anchor="ctr" anchorCtr="0">
              <a:noAutofit/>
            </a:bodyPr>
            <a:lstStyle/>
            <a:p>
              <a:endParaRPr sz="1500"/>
            </a:p>
          </p:txBody>
        </p:sp>
        <p:sp>
          <p:nvSpPr>
            <p:cNvPr id="19" name="Google Shape;229;g244a1aa6451_0_106">
              <a:extLst>
                <a:ext uri="{FF2B5EF4-FFF2-40B4-BE49-F238E27FC236}">
                  <a16:creationId xmlns:a16="http://schemas.microsoft.com/office/drawing/2014/main" id="{9D34DC40-B2B3-1F0E-11E5-49E8696E14AA}"/>
                </a:ext>
              </a:extLst>
            </p:cNvPr>
            <p:cNvSpPr/>
            <p:nvPr/>
          </p:nvSpPr>
          <p:spPr>
            <a:xfrm>
              <a:off x="6992841" y="3130307"/>
              <a:ext cx="198682" cy="313811"/>
            </a:xfrm>
            <a:custGeom>
              <a:avLst/>
              <a:gdLst/>
              <a:ahLst/>
              <a:cxnLst/>
              <a:rect l="l" t="t" r="r" b="b"/>
              <a:pathLst>
                <a:path w="194310" h="307658" extrusionOk="0">
                  <a:moveTo>
                    <a:pt x="189757" y="218465"/>
                  </a:moveTo>
                  <a:lnTo>
                    <a:pt x="104670" y="8506"/>
                  </a:lnTo>
                  <a:cubicBezTo>
                    <a:pt x="101308" y="210"/>
                    <a:pt x="89221" y="1324"/>
                    <a:pt x="87440" y="10097"/>
                  </a:cubicBezTo>
                  <a:lnTo>
                    <a:pt x="87411" y="10220"/>
                  </a:lnTo>
                  <a:lnTo>
                    <a:pt x="4791" y="214074"/>
                  </a:lnTo>
                  <a:cubicBezTo>
                    <a:pt x="-114" y="226171"/>
                    <a:pt x="8792" y="239382"/>
                    <a:pt x="21850" y="239382"/>
                  </a:cubicBezTo>
                  <a:lnTo>
                    <a:pt x="61189" y="239382"/>
                  </a:lnTo>
                  <a:lnTo>
                    <a:pt x="61208" y="239239"/>
                  </a:lnTo>
                  <a:cubicBezTo>
                    <a:pt x="61636" y="239268"/>
                    <a:pt x="62036" y="239382"/>
                    <a:pt x="62474" y="239382"/>
                  </a:cubicBezTo>
                  <a:lnTo>
                    <a:pt x="85773" y="239382"/>
                  </a:lnTo>
                  <a:lnTo>
                    <a:pt x="85773" y="296275"/>
                  </a:lnTo>
                  <a:cubicBezTo>
                    <a:pt x="85773" y="302562"/>
                    <a:pt x="90868" y="307658"/>
                    <a:pt x="97155" y="307658"/>
                  </a:cubicBezTo>
                  <a:cubicBezTo>
                    <a:pt x="103442" y="307658"/>
                    <a:pt x="108537" y="302562"/>
                    <a:pt x="108537" y="296275"/>
                  </a:cubicBezTo>
                  <a:lnTo>
                    <a:pt x="108537" y="239382"/>
                  </a:lnTo>
                  <a:lnTo>
                    <a:pt x="175670" y="239382"/>
                  </a:lnTo>
                  <a:cubicBezTo>
                    <a:pt x="186452" y="239382"/>
                    <a:pt x="193805" y="228467"/>
                    <a:pt x="189757" y="218465"/>
                  </a:cubicBezTo>
                  <a:close/>
                </a:path>
              </a:pathLst>
            </a:custGeom>
            <a:solidFill>
              <a:srgbClr val="318D7A">
                <a:alpha val="49800"/>
              </a:srgbClr>
            </a:solidFill>
            <a:ln>
              <a:noFill/>
            </a:ln>
          </p:spPr>
          <p:txBody>
            <a:bodyPr spcFirstLastPara="1" wrap="square" lIns="76188" tIns="76188" rIns="76188" bIns="76188" anchor="ctr" anchorCtr="0">
              <a:noAutofit/>
            </a:bodyPr>
            <a:lstStyle/>
            <a:p>
              <a:endParaRPr sz="1500"/>
            </a:p>
          </p:txBody>
        </p:sp>
      </p:grpSp>
      <p:pic>
        <p:nvPicPr>
          <p:cNvPr id="2" name="Online Media 1" title="Yann Orhan French National standards Association (AFNOR)  on Commenting on ISO 20121">
            <a:hlinkClick r:id="" action="ppaction://media"/>
            <a:extLst>
              <a:ext uri="{FF2B5EF4-FFF2-40B4-BE49-F238E27FC236}">
                <a16:creationId xmlns:a16="http://schemas.microsoft.com/office/drawing/2014/main" id="{FCDBCE52-31CC-51F6-DDF3-DF32323F7838}"/>
              </a:ext>
            </a:extLst>
          </p:cNvPr>
          <p:cNvPicPr>
            <a:picLocks noRot="1" noChangeAspect="1"/>
          </p:cNvPicPr>
          <p:nvPr>
            <a:videoFile r:link="rId1"/>
          </p:nvPr>
        </p:nvPicPr>
        <p:blipFill>
          <a:blip r:embed="rId5"/>
          <a:stretch>
            <a:fillRect/>
          </a:stretch>
        </p:blipFill>
        <p:spPr>
          <a:xfrm>
            <a:off x="1029195" y="2139950"/>
            <a:ext cx="5056010" cy="2856646"/>
          </a:xfrm>
          <a:prstGeom prst="rect">
            <a:avLst/>
          </a:prstGeom>
        </p:spPr>
      </p:pic>
    </p:spTree>
    <p:extLst>
      <p:ext uri="{BB962C8B-B14F-4D97-AF65-F5344CB8AC3E}">
        <p14:creationId xmlns:p14="http://schemas.microsoft.com/office/powerpoint/2010/main" val="1028213672"/>
      </p:ext>
    </p:extLst>
  </p:cSld>
  <p:clrMapOvr>
    <a:masterClrMapping/>
  </p:clrMapOvr>
  <mc:AlternateContent xmlns:mc="http://schemas.openxmlformats.org/markup-compatibility/2006" xmlns:p14="http://schemas.microsoft.com/office/powerpoint/2010/main">
    <mc:Choice Requires="p14">
      <p:transition spd="slow" p14:dur="2000" advTm="26954"/>
    </mc:Choice>
    <mc:Fallback xmlns="">
      <p:transition spd="slow" advTm="269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5474</TotalTime>
  <Words>742</Words>
  <Application>Microsoft Office PowerPoint</Application>
  <PresentationFormat>Custom</PresentationFormat>
  <Paragraphs>100</Paragraphs>
  <Slides>24</Slides>
  <Notes>1</Notes>
  <HiddenSlides>0</HiddenSlides>
  <MMClips>10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Amatic SC</vt:lpstr>
      <vt:lpstr>Calibri Light</vt:lpstr>
      <vt:lpstr>Didact Gothic</vt:lpstr>
      <vt:lpstr>Arial</vt:lpstr>
      <vt:lpstr>Calibri</vt:lpstr>
      <vt:lpstr>Muli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Archie Sharpe</dc:creator>
  <cp:lastModifiedBy>Peter</cp:lastModifiedBy>
  <cp:revision>7</cp:revision>
  <dcterms:created xsi:type="dcterms:W3CDTF">2023-01-09T10:59:39Z</dcterms:created>
  <dcterms:modified xsi:type="dcterms:W3CDTF">2023-06-05T12:36:24Z</dcterms:modified>
</cp:coreProperties>
</file>